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Lst>
  <p:notesMasterIdLst>
    <p:notesMasterId r:id="rId9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586"/>
  </p:normalViewPr>
  <p:slideViewPr>
    <p:cSldViewPr snapToGrid="0">
      <p:cViewPr varScale="1">
        <p:scale>
          <a:sx n="136" d="100"/>
          <a:sy n="136" d="100"/>
        </p:scale>
        <p:origin x="4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notesMaster" Target="notesMasters/notesMaster1.xml"/><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6336014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txBox="1">
            <a:spLocks noGrp="1"/>
          </p:cNvSpPr>
          <p:nvPr>
            <p:ph type="body" idx="1"/>
          </p:nvPr>
        </p:nvSpPr>
        <p:spPr>
          <a:xfrm>
            <a:off x="685800" y="4400551"/>
            <a:ext cx="5486400" cy="3600300"/>
          </a:xfrm>
          <a:prstGeom prst="rect">
            <a:avLst/>
          </a:prstGeom>
          <a:noFill/>
          <a:ln>
            <a:noFill/>
          </a:ln>
        </p:spPr>
        <p:txBody>
          <a:bodyPr spcFirstLastPara="1" wrap="square" lIns="89300" tIns="89300" rIns="89300" bIns="89300" anchor="ctr" anchorCtr="0">
            <a:noAutofit/>
          </a:bodyPr>
          <a:lstStyle/>
          <a:p>
            <a:pPr marL="0" lvl="0" indent="0" algn="l" rtl="0">
              <a:lnSpc>
                <a:spcPct val="100000"/>
              </a:lnSpc>
              <a:spcBef>
                <a:spcPts val="0"/>
              </a:spcBef>
              <a:spcAft>
                <a:spcPts val="0"/>
              </a:spcAft>
              <a:buSzPts val="1400"/>
              <a:buNone/>
            </a:pPr>
            <a:endParaRPr sz="1400"/>
          </a:p>
        </p:txBody>
      </p:sp>
      <p:sp>
        <p:nvSpPr>
          <p:cNvPr id="127" name="Google Shape;12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9514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4b257678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54b257678f_0_0: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197" name="Google Shape;197;g54b257678f_0_0: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5250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5c512128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55c512128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1620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4b257678f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54b257678f_0_7: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212" name="Google Shape;212;g54b257678f_0_7: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7219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0: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220" name="Google Shape;220;p10: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3458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1: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400"/>
              <a:buNone/>
            </a:pPr>
            <a:endParaRPr/>
          </a:p>
        </p:txBody>
      </p:sp>
      <p:sp>
        <p:nvSpPr>
          <p:cNvPr id="227" name="Google Shape;22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7668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2: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235" name="Google Shape;235;p12: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8135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3:notes"/>
          <p:cNvSpPr txBox="1">
            <a:spLocks noGrp="1"/>
          </p:cNvSpPr>
          <p:nvPr>
            <p:ph type="body" idx="1"/>
          </p:nvPr>
        </p:nvSpPr>
        <p:spPr>
          <a:xfrm>
            <a:off x="685800" y="4400551"/>
            <a:ext cx="5486400" cy="3600300"/>
          </a:xfrm>
          <a:prstGeom prst="rect">
            <a:avLst/>
          </a:prstGeom>
          <a:noFill/>
          <a:ln>
            <a:noFill/>
          </a:ln>
        </p:spPr>
        <p:txBody>
          <a:bodyPr spcFirstLastPara="1" wrap="square" lIns="89300" tIns="89300" rIns="89300" bIns="89300" anchor="ctr" anchorCtr="0">
            <a:noAutofit/>
          </a:bodyPr>
          <a:lstStyle/>
          <a:p>
            <a:pPr marL="0" lvl="0" indent="0" algn="l" rtl="0">
              <a:lnSpc>
                <a:spcPct val="100000"/>
              </a:lnSpc>
              <a:spcBef>
                <a:spcPts val="0"/>
              </a:spcBef>
              <a:spcAft>
                <a:spcPts val="0"/>
              </a:spcAft>
              <a:buSzPts val="1400"/>
              <a:buNone/>
            </a:pPr>
            <a:endParaRPr sz="1400"/>
          </a:p>
        </p:txBody>
      </p:sp>
      <p:sp>
        <p:nvSpPr>
          <p:cNvPr id="242" name="Google Shape;2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0717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33913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58c89818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558c89818a_0_0: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257" name="Google Shape;257;g558c89818a_0_0: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6958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6: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265" name="Google Shape;265;p16: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084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61304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0e6cc58f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50e6cc58f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0562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50e6cc58f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50e6cc58f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472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50e6cc58f0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50e6cc58f0_0_37: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285" name="Google Shape;285;g50e6cc58f0_0_37: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915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7: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400"/>
              <a:buNone/>
            </a:pPr>
            <a:endParaRPr/>
          </a:p>
        </p:txBody>
      </p:sp>
      <p:sp>
        <p:nvSpPr>
          <p:cNvPr id="292" name="Google Shape;29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4374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50e6cc58f0_0_1: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400"/>
              <a:buNone/>
            </a:pPr>
            <a:endParaRPr/>
          </a:p>
        </p:txBody>
      </p:sp>
      <p:sp>
        <p:nvSpPr>
          <p:cNvPr id="300" name="Google Shape;300;g50e6cc58f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8665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50e6cc58f0_0_10: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400"/>
              <a:buNone/>
            </a:pPr>
            <a:endParaRPr/>
          </a:p>
        </p:txBody>
      </p:sp>
      <p:sp>
        <p:nvSpPr>
          <p:cNvPr id="307" name="Google Shape;307;g50e6cc58f0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93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50e6cc58f0_0_16: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400"/>
              <a:buNone/>
            </a:pPr>
            <a:endParaRPr/>
          </a:p>
        </p:txBody>
      </p:sp>
      <p:sp>
        <p:nvSpPr>
          <p:cNvPr id="314" name="Google Shape;314;g50e6cc58f0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61954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0e6cc58f0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50e6cc58f0_0_45: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322" name="Google Shape;322;g50e6cc58f0_0_45: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4301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50e6cc58f0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50e6cc58f0_0_52: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330" name="Google Shape;330;g50e6cc58f0_0_52: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4803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50e6cc58f0_0_59: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400"/>
              <a:buNone/>
            </a:pPr>
            <a:endParaRPr/>
          </a:p>
        </p:txBody>
      </p:sp>
      <p:sp>
        <p:nvSpPr>
          <p:cNvPr id="337" name="Google Shape;337;g50e6cc58f0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4372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142" name="Google Shape;142;p3: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6824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8: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345" name="Google Shape;345;p28: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0415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9:notes"/>
          <p:cNvSpPr txBox="1">
            <a:spLocks noGrp="1"/>
          </p:cNvSpPr>
          <p:nvPr>
            <p:ph type="body" idx="1"/>
          </p:nvPr>
        </p:nvSpPr>
        <p:spPr>
          <a:xfrm>
            <a:off x="685800" y="4400551"/>
            <a:ext cx="5486400" cy="3600300"/>
          </a:xfrm>
          <a:prstGeom prst="rect">
            <a:avLst/>
          </a:prstGeom>
          <a:noFill/>
          <a:ln>
            <a:noFill/>
          </a:ln>
        </p:spPr>
        <p:txBody>
          <a:bodyPr spcFirstLastPara="1" wrap="square" lIns="89300" tIns="89300" rIns="89300" bIns="89300" anchor="ctr" anchorCtr="0">
            <a:noAutofit/>
          </a:bodyPr>
          <a:lstStyle/>
          <a:p>
            <a:pPr marL="0" lvl="0" indent="0" algn="l" rtl="0">
              <a:lnSpc>
                <a:spcPct val="100000"/>
              </a:lnSpc>
              <a:spcBef>
                <a:spcPts val="0"/>
              </a:spcBef>
              <a:spcAft>
                <a:spcPts val="0"/>
              </a:spcAft>
              <a:buSzPts val="1400"/>
              <a:buNone/>
            </a:pPr>
            <a:endParaRPr sz="1400"/>
          </a:p>
        </p:txBody>
      </p:sp>
      <p:sp>
        <p:nvSpPr>
          <p:cNvPr id="352" name="Google Shape;35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5072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Google Shape;35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45905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558c89818a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g558c89818a_0_7: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367" name="Google Shape;367;g558c89818a_0_7: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11003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32: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375" name="Google Shape;375;p32: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9004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33: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383" name="Google Shape;383;p33: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46333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50e6cc58f0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50e6cc58f0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2780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50e6cc58f0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50e6cc58f0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05430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391485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65: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412" name="Google Shape;412;p65: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057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4: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150" name="Google Shape;150;p4: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19577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66: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421" name="Google Shape;421;p66: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0513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5602d7fcd0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5602d7fcd0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79481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50e6cc58f0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50e6cc58f0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8013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5602d7fcd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5602d7fcd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28169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564325c7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564325c7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0403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5602d7fcd0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5602d7fcd0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15761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5602d7fcd0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5602d7fcd0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48553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5602d7fcd0_0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g5602d7fcd0_0_145: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472" name="Google Shape;472;g5602d7fcd0_0_145: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47511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50e6cc58f0_0_72: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400"/>
              <a:buNone/>
            </a:pPr>
            <a:endParaRPr/>
          </a:p>
        </p:txBody>
      </p:sp>
      <p:sp>
        <p:nvSpPr>
          <p:cNvPr id="479" name="Google Shape;479;g50e6cc58f0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05331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53: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487" name="Google Shape;487;p53: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8708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158" name="Google Shape;158;p5: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11427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54:notes"/>
          <p:cNvSpPr txBox="1">
            <a:spLocks noGrp="1"/>
          </p:cNvSpPr>
          <p:nvPr>
            <p:ph type="body" idx="1"/>
          </p:nvPr>
        </p:nvSpPr>
        <p:spPr>
          <a:xfrm>
            <a:off x="685800" y="4400551"/>
            <a:ext cx="5486400" cy="3600300"/>
          </a:xfrm>
          <a:prstGeom prst="rect">
            <a:avLst/>
          </a:prstGeom>
          <a:noFill/>
          <a:ln>
            <a:noFill/>
          </a:ln>
        </p:spPr>
        <p:txBody>
          <a:bodyPr spcFirstLastPara="1" wrap="square" lIns="89300" tIns="89300" rIns="89300" bIns="89300" anchor="ctr" anchorCtr="0">
            <a:noAutofit/>
          </a:bodyPr>
          <a:lstStyle/>
          <a:p>
            <a:pPr marL="0" lvl="0" indent="0" algn="l" rtl="0">
              <a:lnSpc>
                <a:spcPct val="100000"/>
              </a:lnSpc>
              <a:spcBef>
                <a:spcPts val="0"/>
              </a:spcBef>
              <a:spcAft>
                <a:spcPts val="0"/>
              </a:spcAft>
              <a:buSzPts val="1400"/>
              <a:buNone/>
            </a:pPr>
            <a:endParaRPr sz="1400"/>
          </a:p>
        </p:txBody>
      </p:sp>
      <p:sp>
        <p:nvSpPr>
          <p:cNvPr id="494" name="Google Shape;494;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50127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1" name="Google Shape;501;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025367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558c89818a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558c89818a_0_14: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509" name="Google Shape;509;g558c89818a_0_14: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52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68916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5602d7fcd0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g5602d7fcd0_0_46: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517" name="Google Shape;517;g5602d7fcd0_0_46: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53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47697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50e6cc58f0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50e6cc58f0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56515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50e6cc58f0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50e6cc58f0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2326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50e6cc58f0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g50e6cc58f0_0_135: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537" name="Google Shape;537;g50e6cc58f0_0_135: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56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57220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5602d7fcd0_0_6: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400"/>
              <a:buNone/>
            </a:pPr>
            <a:endParaRPr/>
          </a:p>
        </p:txBody>
      </p:sp>
      <p:sp>
        <p:nvSpPr>
          <p:cNvPr id="544" name="Google Shape;544;g5602d7fcd0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32483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5602d7fcd0_0_14: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400"/>
              <a:buNone/>
            </a:pPr>
            <a:endParaRPr/>
          </a:p>
        </p:txBody>
      </p:sp>
      <p:sp>
        <p:nvSpPr>
          <p:cNvPr id="552" name="Google Shape;552;g5602d7fcd0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95716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5602d7fcd0_0_20: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400"/>
              <a:buNone/>
            </a:pPr>
            <a:endParaRPr/>
          </a:p>
        </p:txBody>
      </p:sp>
      <p:sp>
        <p:nvSpPr>
          <p:cNvPr id="559" name="Google Shape;559;g5602d7fcd0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7376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6: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166" name="Google Shape;166;p6: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71639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5602d7fcd0_0_26: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400"/>
              <a:buNone/>
            </a:pPr>
            <a:endParaRPr/>
          </a:p>
        </p:txBody>
      </p:sp>
      <p:sp>
        <p:nvSpPr>
          <p:cNvPr id="566" name="Google Shape;566;g5602d7fcd0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8418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5602d7fcd0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g5602d7fcd0_0_32: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574" name="Google Shape;574;g5602d7fcd0_0_32: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61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97851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57: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582" name="Google Shape;582;p57: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62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27027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5602d7fcd0_0_53: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400"/>
              <a:buNone/>
            </a:pPr>
            <a:endParaRPr/>
          </a:p>
        </p:txBody>
      </p:sp>
      <p:sp>
        <p:nvSpPr>
          <p:cNvPr id="589" name="Google Shape;589;g5602d7fcd0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65382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69: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597" name="Google Shape;597;p69: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64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24284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70:notes"/>
          <p:cNvSpPr txBox="1">
            <a:spLocks noGrp="1"/>
          </p:cNvSpPr>
          <p:nvPr>
            <p:ph type="body" idx="1"/>
          </p:nvPr>
        </p:nvSpPr>
        <p:spPr>
          <a:xfrm>
            <a:off x="685800" y="4400551"/>
            <a:ext cx="5486400" cy="3600300"/>
          </a:xfrm>
          <a:prstGeom prst="rect">
            <a:avLst/>
          </a:prstGeom>
          <a:noFill/>
          <a:ln>
            <a:noFill/>
          </a:ln>
        </p:spPr>
        <p:txBody>
          <a:bodyPr spcFirstLastPara="1" wrap="square" lIns="89300" tIns="89300" rIns="89300" bIns="89300" anchor="ctr" anchorCtr="0">
            <a:noAutofit/>
          </a:bodyPr>
          <a:lstStyle/>
          <a:p>
            <a:pPr marL="0" lvl="0" indent="0" algn="l" rtl="0">
              <a:lnSpc>
                <a:spcPct val="100000"/>
              </a:lnSpc>
              <a:spcBef>
                <a:spcPts val="0"/>
              </a:spcBef>
              <a:spcAft>
                <a:spcPts val="0"/>
              </a:spcAft>
              <a:buSzPts val="1400"/>
              <a:buNone/>
            </a:pPr>
            <a:endParaRPr sz="1400"/>
          </a:p>
        </p:txBody>
      </p:sp>
      <p:sp>
        <p:nvSpPr>
          <p:cNvPr id="604" name="Google Shape;604;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21553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1" name="Google Shape;611;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610907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5602d7fcd0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g5602d7fcd0_0_59: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619" name="Google Shape;619;g5602d7fcd0_0_59: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67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68877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5602d7fcd0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g5602d7fcd0_0_66: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627" name="Google Shape;627;g5602d7fcd0_0_66: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68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36296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5602d7fcd0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5602d7fcd0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3277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7: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174" name="Google Shape;174;p7: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37195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5602d7fcd0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5602d7fcd0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33338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5602d7fcd0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Google Shape;648;g5602d7fcd0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747892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5602d7fcd0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g5602d7fcd0_0_129: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656" name="Google Shape;656;g5602d7fcd0_0_129: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72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8199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5602d7fcd0_0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g5602d7fcd0_0_137: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665" name="Google Shape;665;g5602d7fcd0_0_137: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73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0572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5602d7fcd0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5602d7fcd0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584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5602d7fcd0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5602d7fcd0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68276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5602d7fcd0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5602d7fcd0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8245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5602d7fcd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5602d7fcd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94021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5602d7fcd0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5602d7fcd0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8605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5602d7fcd0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5602d7fcd0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8145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8: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182" name="Google Shape;182;p8: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87950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5602d7fcd0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5" name="Google Shape;715;g5602d7fcd0_0_73: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716" name="Google Shape;716;g5602d7fcd0_0_73: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80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66515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5602d7fcd0_0_80: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400"/>
              <a:buNone/>
            </a:pPr>
            <a:endParaRPr/>
          </a:p>
        </p:txBody>
      </p:sp>
      <p:sp>
        <p:nvSpPr>
          <p:cNvPr id="723" name="Google Shape;723;g5602d7fcd0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14137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5602d7fcd0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g5602d7fcd0_0_86: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731" name="Google Shape;731;g5602d7fcd0_0_86: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82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69189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85:notes"/>
          <p:cNvSpPr txBox="1">
            <a:spLocks noGrp="1"/>
          </p:cNvSpPr>
          <p:nvPr>
            <p:ph type="body" idx="1"/>
          </p:nvPr>
        </p:nvSpPr>
        <p:spPr>
          <a:xfrm>
            <a:off x="685800" y="4400551"/>
            <a:ext cx="5486400" cy="3600300"/>
          </a:xfrm>
          <a:prstGeom prst="rect">
            <a:avLst/>
          </a:prstGeom>
          <a:noFill/>
          <a:ln>
            <a:noFill/>
          </a:ln>
        </p:spPr>
        <p:txBody>
          <a:bodyPr spcFirstLastPara="1" wrap="square" lIns="89300" tIns="89300" rIns="89300" bIns="89300" anchor="ctr" anchorCtr="0">
            <a:noAutofit/>
          </a:bodyPr>
          <a:lstStyle/>
          <a:p>
            <a:pPr marL="0" lvl="0" indent="0" algn="l" rtl="0">
              <a:lnSpc>
                <a:spcPct val="100000"/>
              </a:lnSpc>
              <a:spcBef>
                <a:spcPts val="0"/>
              </a:spcBef>
              <a:spcAft>
                <a:spcPts val="0"/>
              </a:spcAft>
              <a:buSzPts val="1400"/>
              <a:buNone/>
            </a:pPr>
            <a:endParaRPr sz="1400"/>
          </a:p>
        </p:txBody>
      </p:sp>
      <p:sp>
        <p:nvSpPr>
          <p:cNvPr id="738" name="Google Shape;738;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84575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5" name="Google Shape;745;p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0704119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2" name="Google Shape;752;p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1284864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104: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400"/>
              <a:buNone/>
            </a:pPr>
            <a:endParaRPr/>
          </a:p>
        </p:txBody>
      </p:sp>
      <p:sp>
        <p:nvSpPr>
          <p:cNvPr id="759" name="Google Shape;759;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2184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105: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400"/>
              <a:buNone/>
            </a:pPr>
            <a:endParaRPr/>
          </a:p>
        </p:txBody>
      </p:sp>
      <p:sp>
        <p:nvSpPr>
          <p:cNvPr id="766" name="Google Shape;766;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681759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3" name="Google Shape;773;p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9825139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0" name="Google Shape;780;p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33065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5c512128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5c512128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0067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1"/>
        <p:cNvGrpSpPr/>
        <p:nvPr/>
      </p:nvGrpSpPr>
      <p:grpSpPr>
        <a:xfrm>
          <a:off x="0" y="0"/>
          <a:ext cx="0" cy="0"/>
          <a:chOff x="0" y="0"/>
          <a:chExt cx="0" cy="0"/>
        </a:xfrm>
      </p:grpSpPr>
      <p:sp>
        <p:nvSpPr>
          <p:cNvPr id="22" name="Google Shape;22;p2"/>
          <p:cNvSpPr txBox="1">
            <a:spLocks noGrp="1"/>
          </p:cNvSpPr>
          <p:nvPr>
            <p:ph type="ctrTitle"/>
          </p:nvPr>
        </p:nvSpPr>
        <p:spPr>
          <a:xfrm>
            <a:off x="655852" y="1107828"/>
            <a:ext cx="6498600" cy="1234800"/>
          </a:xfrm>
          <a:prstGeom prst="rect">
            <a:avLst/>
          </a:prstGeom>
          <a:noFill/>
          <a:ln>
            <a:noFill/>
          </a:ln>
        </p:spPr>
        <p:txBody>
          <a:bodyPr spcFirstLastPara="1" wrap="square" lIns="68575" tIns="34275" rIns="68575" bIns="34275" anchor="b" anchorCtr="0"/>
          <a:lstStyle>
            <a:lvl1pPr marR="0" lvl="0" algn="l">
              <a:lnSpc>
                <a:spcPct val="100000"/>
              </a:lnSpc>
              <a:spcBef>
                <a:spcPts val="0"/>
              </a:spcBef>
              <a:spcAft>
                <a:spcPts val="0"/>
              </a:spcAft>
              <a:buClr>
                <a:srgbClr val="072B62"/>
              </a:buClr>
              <a:buSzPts val="4100"/>
              <a:buFont typeface="Georgia"/>
              <a:buNone/>
              <a:defRPr sz="41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23" name="Google Shape;23;p2"/>
          <p:cNvSpPr txBox="1">
            <a:spLocks noGrp="1"/>
          </p:cNvSpPr>
          <p:nvPr>
            <p:ph type="subTitle" idx="1"/>
          </p:nvPr>
        </p:nvSpPr>
        <p:spPr>
          <a:xfrm>
            <a:off x="963826" y="2509659"/>
            <a:ext cx="6223800" cy="822600"/>
          </a:xfrm>
          <a:prstGeom prst="rect">
            <a:avLst/>
          </a:prstGeom>
          <a:noFill/>
          <a:ln>
            <a:noFill/>
          </a:ln>
        </p:spPr>
        <p:txBody>
          <a:bodyPr spcFirstLastPara="1" wrap="square" lIns="68575" tIns="34275" rIns="68575" bIns="34275" anchor="t" anchorCtr="0"/>
          <a:lstStyle>
            <a:lvl1pPr marR="0" lvl="0" algn="r">
              <a:lnSpc>
                <a:spcPct val="100000"/>
              </a:lnSpc>
              <a:spcBef>
                <a:spcPts val="800"/>
              </a:spcBef>
              <a:spcAft>
                <a:spcPts val="0"/>
              </a:spcAft>
              <a:buClr>
                <a:srgbClr val="D2BD24"/>
              </a:buClr>
              <a:buSzPts val="2100"/>
              <a:buFont typeface="Noto Sans Symbols"/>
              <a:buNone/>
              <a:defRPr sz="2100" b="0" i="0" u="none" strike="noStrike" cap="none">
                <a:solidFill>
                  <a:srgbClr val="7F7F7F"/>
                </a:solidFill>
                <a:latin typeface="Source Sans Pro"/>
                <a:ea typeface="Source Sans Pro"/>
                <a:cs typeface="Source Sans Pro"/>
                <a:sym typeface="Source Sans Pro"/>
              </a:defRPr>
            </a:lvl1pPr>
            <a:lvl2pPr marR="0" lvl="1" algn="ctr">
              <a:lnSpc>
                <a:spcPct val="100000"/>
              </a:lnSpc>
              <a:spcBef>
                <a:spcPts val="800"/>
              </a:spcBef>
              <a:spcAft>
                <a:spcPts val="0"/>
              </a:spcAft>
              <a:buClr>
                <a:srgbClr val="D2BD24"/>
              </a:buClr>
              <a:buSzPts val="1900"/>
              <a:buFont typeface="Source Sans Pro"/>
              <a:buNone/>
              <a:defRPr sz="2400" b="0" i="0" u="none" strike="noStrike" cap="none">
                <a:solidFill>
                  <a:srgbClr val="888888"/>
                </a:solidFill>
                <a:latin typeface="Source Sans Pro"/>
                <a:ea typeface="Source Sans Pro"/>
                <a:cs typeface="Source Sans Pro"/>
                <a:sym typeface="Source Sans Pro"/>
              </a:defRPr>
            </a:lvl2pPr>
            <a:lvl3pPr marR="0" lvl="2" algn="ctr">
              <a:lnSpc>
                <a:spcPct val="100000"/>
              </a:lnSpc>
              <a:spcBef>
                <a:spcPts val="800"/>
              </a:spcBef>
              <a:spcAft>
                <a:spcPts val="0"/>
              </a:spcAft>
              <a:buClr>
                <a:srgbClr val="D2BD24"/>
              </a:buClr>
              <a:buSzPts val="2100"/>
              <a:buFont typeface="Noto Sans Symbols"/>
              <a:buNone/>
              <a:defRPr sz="2100" b="0" i="0" u="none" strike="noStrike" cap="none">
                <a:solidFill>
                  <a:srgbClr val="888888"/>
                </a:solidFill>
                <a:latin typeface="Source Sans Pro"/>
                <a:ea typeface="Source Sans Pro"/>
                <a:cs typeface="Source Sans Pro"/>
                <a:sym typeface="Source Sans Pro"/>
              </a:defRPr>
            </a:lvl3pPr>
            <a:lvl4pPr marR="0" lvl="3" algn="ctr">
              <a:lnSpc>
                <a:spcPct val="100000"/>
              </a:lnSpc>
              <a:spcBef>
                <a:spcPts val="800"/>
              </a:spcBef>
              <a:spcAft>
                <a:spcPts val="0"/>
              </a:spcAft>
              <a:buClr>
                <a:srgbClr val="D2BD24"/>
              </a:buClr>
              <a:buSzPts val="1800"/>
              <a:buFont typeface="Noto Sans Symbols"/>
              <a:buNone/>
              <a:defRPr sz="1800" b="0" i="0" u="none" strike="noStrike" cap="none">
                <a:solidFill>
                  <a:srgbClr val="888888"/>
                </a:solidFill>
                <a:latin typeface="Source Sans Pro"/>
                <a:ea typeface="Source Sans Pro"/>
                <a:cs typeface="Source Sans Pro"/>
                <a:sym typeface="Source Sans Pro"/>
              </a:defRPr>
            </a:lvl4pPr>
            <a:lvl5pPr marR="0" lvl="4" algn="ctr">
              <a:lnSpc>
                <a:spcPct val="100000"/>
              </a:lnSpc>
              <a:spcBef>
                <a:spcPts val="800"/>
              </a:spcBef>
              <a:spcAft>
                <a:spcPts val="0"/>
              </a:spcAft>
              <a:buClr>
                <a:srgbClr val="D2BD24"/>
              </a:buClr>
              <a:buSzPts val="1800"/>
              <a:buFont typeface="Noto Sans Symbols"/>
              <a:buNone/>
              <a:defRPr sz="1800" b="0" i="0" u="none" strike="noStrike" cap="none">
                <a:solidFill>
                  <a:srgbClr val="888888"/>
                </a:solidFill>
                <a:latin typeface="Source Sans Pro"/>
                <a:ea typeface="Source Sans Pro"/>
                <a:cs typeface="Source Sans Pro"/>
                <a:sym typeface="Source Sans Pro"/>
              </a:defRPr>
            </a:lvl5pPr>
            <a:lvl6pPr marR="0" lvl="5" algn="ctr">
              <a:lnSpc>
                <a:spcPct val="100000"/>
              </a:lnSpc>
              <a:spcBef>
                <a:spcPts val="800"/>
              </a:spcBef>
              <a:spcAft>
                <a:spcPts val="0"/>
              </a:spcAft>
              <a:buClr>
                <a:schemeClr val="accent1"/>
              </a:buClr>
              <a:buSzPts val="700"/>
              <a:buFont typeface="Noto Sans Symbols"/>
              <a:buNone/>
              <a:defRPr sz="900" b="0" i="0" u="none" strike="noStrike" cap="none">
                <a:solidFill>
                  <a:srgbClr val="888888"/>
                </a:solidFill>
                <a:latin typeface="Source Sans Pro"/>
                <a:ea typeface="Source Sans Pro"/>
                <a:cs typeface="Source Sans Pro"/>
                <a:sym typeface="Source Sans Pro"/>
              </a:defRPr>
            </a:lvl6pPr>
            <a:lvl7pPr marR="0" lvl="6" algn="ctr">
              <a:lnSpc>
                <a:spcPct val="100000"/>
              </a:lnSpc>
              <a:spcBef>
                <a:spcPts val="800"/>
              </a:spcBef>
              <a:spcAft>
                <a:spcPts val="0"/>
              </a:spcAft>
              <a:buClr>
                <a:schemeClr val="accent1"/>
              </a:buClr>
              <a:buSzPts val="700"/>
              <a:buFont typeface="Noto Sans Symbols"/>
              <a:buNone/>
              <a:defRPr sz="900" b="0" i="0" u="none" strike="noStrike" cap="none">
                <a:solidFill>
                  <a:srgbClr val="888888"/>
                </a:solidFill>
                <a:latin typeface="Source Sans Pro"/>
                <a:ea typeface="Source Sans Pro"/>
                <a:cs typeface="Source Sans Pro"/>
                <a:sym typeface="Source Sans Pro"/>
              </a:defRPr>
            </a:lvl7pPr>
            <a:lvl8pPr marR="0" lvl="7" algn="ctr">
              <a:lnSpc>
                <a:spcPct val="100000"/>
              </a:lnSpc>
              <a:spcBef>
                <a:spcPts val="800"/>
              </a:spcBef>
              <a:spcAft>
                <a:spcPts val="0"/>
              </a:spcAft>
              <a:buClr>
                <a:schemeClr val="accent1"/>
              </a:buClr>
              <a:buSzPts val="700"/>
              <a:buFont typeface="Noto Sans Symbols"/>
              <a:buNone/>
              <a:defRPr sz="900" b="0" i="0" u="none" strike="noStrike" cap="none">
                <a:solidFill>
                  <a:srgbClr val="888888"/>
                </a:solidFill>
                <a:latin typeface="Source Sans Pro"/>
                <a:ea typeface="Source Sans Pro"/>
                <a:cs typeface="Source Sans Pro"/>
                <a:sym typeface="Source Sans Pro"/>
              </a:defRPr>
            </a:lvl8pPr>
            <a:lvl9pPr marR="0" lvl="8" algn="ctr">
              <a:lnSpc>
                <a:spcPct val="100000"/>
              </a:lnSpc>
              <a:spcBef>
                <a:spcPts val="800"/>
              </a:spcBef>
              <a:spcAft>
                <a:spcPts val="0"/>
              </a:spcAft>
              <a:buClr>
                <a:schemeClr val="accent1"/>
              </a:buClr>
              <a:buSzPts val="700"/>
              <a:buFont typeface="Noto Sans Symbols"/>
              <a:buNone/>
              <a:defRPr sz="900" b="0" i="0" u="none" strike="noStrike" cap="none">
                <a:solidFill>
                  <a:srgbClr val="888888"/>
                </a:solidFill>
                <a:latin typeface="Source Sans Pro"/>
                <a:ea typeface="Source Sans Pro"/>
                <a:cs typeface="Source Sans Pro"/>
                <a:sym typeface="Source Sans Pro"/>
              </a:defRPr>
            </a:lvl9pPr>
          </a:lstStyle>
          <a:p>
            <a:endParaRPr/>
          </a:p>
        </p:txBody>
      </p:sp>
      <p:grpSp>
        <p:nvGrpSpPr>
          <p:cNvPr id="24" name="Google Shape;24;p2"/>
          <p:cNvGrpSpPr/>
          <p:nvPr/>
        </p:nvGrpSpPr>
        <p:grpSpPr>
          <a:xfrm>
            <a:off x="0" y="0"/>
            <a:ext cx="9144099" cy="5149925"/>
            <a:chOff x="0" y="-8467"/>
            <a:chExt cx="12192133" cy="6866567"/>
          </a:xfrm>
        </p:grpSpPr>
        <p:cxnSp>
          <p:nvCxnSpPr>
            <p:cNvPr id="25" name="Google Shape;25;p2"/>
            <p:cNvCxnSpPr/>
            <p:nvPr/>
          </p:nvCxnSpPr>
          <p:spPr>
            <a:xfrm>
              <a:off x="9169166" y="-8467"/>
              <a:ext cx="1783200" cy="6856500"/>
            </a:xfrm>
            <a:prstGeom prst="straightConnector1">
              <a:avLst/>
            </a:prstGeom>
            <a:noFill/>
            <a:ln w="9525" cap="flat" cmpd="sng">
              <a:solidFill>
                <a:schemeClr val="accent1">
                  <a:alpha val="68627"/>
                </a:schemeClr>
              </a:solidFill>
              <a:prstDash val="solid"/>
              <a:round/>
              <a:headEnd type="none" w="sm" len="sm"/>
              <a:tailEnd type="none" w="sm" len="sm"/>
            </a:ln>
          </p:spPr>
        </p:cxnSp>
        <p:cxnSp>
          <p:nvCxnSpPr>
            <p:cNvPr id="26" name="Google Shape;26;p2"/>
            <p:cNvCxnSpPr/>
            <p:nvPr/>
          </p:nvCxnSpPr>
          <p:spPr>
            <a:xfrm flipH="1">
              <a:off x="8475125" y="3681413"/>
              <a:ext cx="3713700" cy="3166500"/>
            </a:xfrm>
            <a:prstGeom prst="straightConnector1">
              <a:avLst/>
            </a:prstGeom>
            <a:noFill/>
            <a:ln w="9525" cap="flat" cmpd="sng">
              <a:solidFill>
                <a:schemeClr val="accent1">
                  <a:alpha val="68627"/>
                </a:schemeClr>
              </a:solidFill>
              <a:prstDash val="solid"/>
              <a:round/>
              <a:headEnd type="none" w="sm" len="sm"/>
              <a:tailEnd type="none" w="sm" len="sm"/>
            </a:ln>
          </p:spPr>
        </p:cxnSp>
        <p:sp>
          <p:nvSpPr>
            <p:cNvPr id="27" name="Google Shape;27;p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509"/>
              </a:schemeClr>
            </a:solidFill>
            <a:ln>
              <a:noFill/>
            </a:ln>
          </p:spPr>
        </p:sp>
        <p:sp>
          <p:nvSpPr>
            <p:cNvPr id="28" name="Google Shape;28;p2"/>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9" name="Google Shape;29;p2"/>
            <p:cNvSpPr/>
            <p:nvPr/>
          </p:nvSpPr>
          <p:spPr>
            <a:xfrm>
              <a:off x="8932333" y="3048000"/>
              <a:ext cx="3259800" cy="3810000"/>
            </a:xfrm>
            <a:prstGeom prst="triangle">
              <a:avLst>
                <a:gd name="adj" fmla="val 100000"/>
              </a:avLst>
            </a:prstGeom>
            <a:solidFill>
              <a:srgbClr val="374C81">
                <a:alpha val="64705"/>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 name="Google Shape;30;p2"/>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8627"/>
              </a:srgbClr>
            </a:solidFill>
            <a:ln>
              <a:noFill/>
            </a:ln>
          </p:spPr>
        </p:sp>
        <p:sp>
          <p:nvSpPr>
            <p:cNvPr id="31" name="Google Shape;31;p2"/>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8627"/>
              </a:srgbClr>
            </a:solidFill>
            <a:ln>
              <a:noFill/>
            </a:ln>
          </p:spPr>
        </p:sp>
        <p:sp>
          <p:nvSpPr>
            <p:cNvPr id="32" name="Google Shape;32;p2"/>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33" name="Google Shape;33;p2"/>
            <p:cNvSpPr/>
            <p:nvPr/>
          </p:nvSpPr>
          <p:spPr>
            <a:xfrm>
              <a:off x="10371666" y="3589867"/>
              <a:ext cx="1817100" cy="3268200"/>
            </a:xfrm>
            <a:prstGeom prst="triangle">
              <a:avLst>
                <a:gd name="adj" fmla="val 100000"/>
              </a:avLst>
            </a:prstGeom>
            <a:solidFill>
              <a:srgbClr val="374C81">
                <a:alpha val="64705"/>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4" name="Google Shape;34;p2"/>
            <p:cNvSpPr/>
            <p:nvPr/>
          </p:nvSpPr>
          <p:spPr>
            <a:xfrm>
              <a:off x="0" y="4013200"/>
              <a:ext cx="448800" cy="2844900"/>
            </a:xfrm>
            <a:prstGeom prst="triangle">
              <a:avLst>
                <a:gd name="adj" fmla="val 0"/>
              </a:avLst>
            </a:prstGeom>
            <a:solidFill>
              <a:srgbClr val="072B62">
                <a:alpha val="68627"/>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pic>
        <p:nvPicPr>
          <p:cNvPr id="35" name="Google Shape;35;p2"/>
          <p:cNvPicPr preferRelativeResize="0"/>
          <p:nvPr/>
        </p:nvPicPr>
        <p:blipFill rotWithShape="1">
          <a:blip r:embed="rId2">
            <a:alphaModFix/>
          </a:blip>
          <a:srcRect/>
          <a:stretch/>
        </p:blipFill>
        <p:spPr>
          <a:xfrm>
            <a:off x="7310329" y="0"/>
            <a:ext cx="1783080" cy="1783078"/>
          </a:xfrm>
          <a:prstGeom prst="rect">
            <a:avLst/>
          </a:prstGeom>
          <a:noFill/>
          <a:ln>
            <a:noFill/>
          </a:ln>
        </p:spPr>
      </p:pic>
      <p:sp>
        <p:nvSpPr>
          <p:cNvPr id="36" name="Google Shape;36;p2"/>
          <p:cNvSpPr/>
          <p:nvPr/>
        </p:nvSpPr>
        <p:spPr>
          <a:xfrm rot="10800000" flipH="1">
            <a:off x="1" y="-95"/>
            <a:ext cx="883200" cy="4002300"/>
          </a:xfrm>
          <a:prstGeom prst="triangle">
            <a:avLst>
              <a:gd name="adj" fmla="val 0"/>
            </a:avLst>
          </a:prstGeom>
          <a:solidFill>
            <a:srgbClr val="6F81AC">
              <a:alpha val="800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 name="Google Shape;37;p2"/>
          <p:cNvSpPr txBox="1">
            <a:spLocks noGrp="1"/>
          </p:cNvSpPr>
          <p:nvPr>
            <p:ph type="dt" idx="10"/>
          </p:nvPr>
        </p:nvSpPr>
        <p:spPr>
          <a:xfrm>
            <a:off x="7988117" y="4717292"/>
            <a:ext cx="1062000" cy="291000"/>
          </a:xfrm>
          <a:prstGeom prst="rect">
            <a:avLst/>
          </a:prstGeom>
          <a:noFill/>
          <a:ln>
            <a:noFill/>
          </a:ln>
        </p:spPr>
        <p:txBody>
          <a:bodyPr spcFirstLastPara="1" wrap="square" lIns="68575" tIns="34275" rIns="68575" bIns="34275" anchor="t" anchorCtr="0"/>
          <a:lstStyle>
            <a:lvl1pPr marR="0" lvl="0" algn="r" rtl="0">
              <a:lnSpc>
                <a:spcPct val="100000"/>
              </a:lnSpc>
              <a:spcBef>
                <a:spcPts val="0"/>
              </a:spcBef>
              <a:spcAft>
                <a:spcPts val="0"/>
              </a:spcAft>
              <a:buClr>
                <a:srgbClr val="000000"/>
              </a:buClr>
              <a:buSzPts val="1100"/>
              <a:buFont typeface="Arial"/>
              <a:buNone/>
              <a:defRPr sz="1200" b="0" i="0" u="none" strike="noStrike" cap="none">
                <a:solidFill>
                  <a:schemeClr val="l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38" name="Google Shape;38;p2"/>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508001" y="1217021"/>
            <a:ext cx="6447600" cy="1370100"/>
          </a:xfrm>
          <a:prstGeom prst="rect">
            <a:avLst/>
          </a:prstGeom>
          <a:noFill/>
          <a:ln>
            <a:noFill/>
          </a:ln>
        </p:spPr>
        <p:txBody>
          <a:bodyPr spcFirstLastPara="1" wrap="square" lIns="68575" tIns="34275" rIns="68575" bIns="34275" anchor="b" anchorCtr="0"/>
          <a:lstStyle>
            <a:lvl1pPr marR="0" lvl="0" algn="l">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75" name="Google Shape;75;p11"/>
          <p:cNvSpPr txBox="1">
            <a:spLocks noGrp="1"/>
          </p:cNvSpPr>
          <p:nvPr>
            <p:ph type="body" idx="1"/>
          </p:nvPr>
        </p:nvSpPr>
        <p:spPr>
          <a:xfrm>
            <a:off x="508001" y="2791673"/>
            <a:ext cx="6447600" cy="645300"/>
          </a:xfrm>
          <a:prstGeom prst="rect">
            <a:avLst/>
          </a:prstGeom>
          <a:noFill/>
          <a:ln>
            <a:noFill/>
          </a:ln>
        </p:spPr>
        <p:txBody>
          <a:bodyPr spcFirstLastPara="1" wrap="square" lIns="68575" tIns="34275" rIns="68575" bIns="34275" anchor="t" anchorCtr="0"/>
          <a:lstStyle>
            <a:lvl1pPr marL="457200" marR="0" lvl="0" indent="-228600" algn="l">
              <a:lnSpc>
                <a:spcPct val="100000"/>
              </a:lnSpc>
              <a:spcBef>
                <a:spcPts val="800"/>
              </a:spcBef>
              <a:spcAft>
                <a:spcPts val="0"/>
              </a:spcAft>
              <a:buClr>
                <a:srgbClr val="D2BD24"/>
              </a:buClr>
              <a:buSzPts val="2100"/>
              <a:buFont typeface="Noto Sans Symbols"/>
              <a:buNone/>
              <a:defRPr sz="2100" b="0" i="0" u="none" strike="noStrike" cap="none">
                <a:solidFill>
                  <a:schemeClr val="dk1"/>
                </a:solidFill>
                <a:latin typeface="Source Sans Pro"/>
                <a:ea typeface="Source Sans Pro"/>
                <a:cs typeface="Source Sans Pro"/>
                <a:sym typeface="Source Sans Pro"/>
              </a:defRPr>
            </a:lvl1pPr>
            <a:lvl2pPr marL="914400" marR="0" lvl="1" indent="-228600" algn="l">
              <a:lnSpc>
                <a:spcPct val="100000"/>
              </a:lnSpc>
              <a:spcBef>
                <a:spcPts val="800"/>
              </a:spcBef>
              <a:spcAft>
                <a:spcPts val="0"/>
              </a:spcAft>
              <a:buClr>
                <a:srgbClr val="D2BD24"/>
              </a:buClr>
              <a:buSzPts val="1100"/>
              <a:buFont typeface="Source Sans Pro"/>
              <a:buNone/>
              <a:defRPr sz="1400" b="0" i="0" u="none" strike="noStrike" cap="none">
                <a:solidFill>
                  <a:srgbClr val="888888"/>
                </a:solidFill>
                <a:latin typeface="Source Sans Pro"/>
                <a:ea typeface="Source Sans Pro"/>
                <a:cs typeface="Source Sans Pro"/>
                <a:sym typeface="Source Sans Pro"/>
              </a:defRPr>
            </a:lvl2pPr>
            <a:lvl3pPr marL="1371600" marR="0" lvl="2" indent="-228600" algn="l">
              <a:lnSpc>
                <a:spcPct val="100000"/>
              </a:lnSpc>
              <a:spcBef>
                <a:spcPts val="800"/>
              </a:spcBef>
              <a:spcAft>
                <a:spcPts val="0"/>
              </a:spcAft>
              <a:buClr>
                <a:srgbClr val="D2BD24"/>
              </a:buClr>
              <a:buSzPts val="1200"/>
              <a:buFont typeface="Noto Sans Symbols"/>
              <a:buNone/>
              <a:defRPr sz="1200" b="0" i="0" u="none" strike="noStrike" cap="none">
                <a:solidFill>
                  <a:srgbClr val="888888"/>
                </a:solidFill>
                <a:latin typeface="Source Sans Pro"/>
                <a:ea typeface="Source Sans Pro"/>
                <a:cs typeface="Source Sans Pro"/>
                <a:sym typeface="Source Sans Pro"/>
              </a:defRPr>
            </a:lvl3pPr>
            <a:lvl4pPr marL="1828800" marR="0" lvl="3" indent="-228600" algn="l">
              <a:lnSpc>
                <a:spcPct val="100000"/>
              </a:lnSpc>
              <a:spcBef>
                <a:spcPts val="800"/>
              </a:spcBef>
              <a:spcAft>
                <a:spcPts val="0"/>
              </a:spcAft>
              <a:buClr>
                <a:srgbClr val="D2BD24"/>
              </a:buClr>
              <a:buSzPts val="1100"/>
              <a:buFont typeface="Noto Sans Symbols"/>
              <a:buNone/>
              <a:defRPr sz="1100" b="0" i="0" u="none" strike="noStrike" cap="none">
                <a:solidFill>
                  <a:srgbClr val="888888"/>
                </a:solidFill>
                <a:latin typeface="Source Sans Pro"/>
                <a:ea typeface="Source Sans Pro"/>
                <a:cs typeface="Source Sans Pro"/>
                <a:sym typeface="Source Sans Pro"/>
              </a:defRPr>
            </a:lvl4pPr>
            <a:lvl5pPr marL="2286000" marR="0" lvl="4" indent="-228600" algn="l">
              <a:lnSpc>
                <a:spcPct val="100000"/>
              </a:lnSpc>
              <a:spcBef>
                <a:spcPts val="800"/>
              </a:spcBef>
              <a:spcAft>
                <a:spcPts val="0"/>
              </a:spcAft>
              <a:buClr>
                <a:srgbClr val="D2BD24"/>
              </a:buClr>
              <a:buSzPts val="1100"/>
              <a:buFont typeface="Noto Sans Symbols"/>
              <a:buNone/>
              <a:defRPr sz="1100" b="0" i="0" u="none" strike="noStrike" cap="none">
                <a:solidFill>
                  <a:srgbClr val="888888"/>
                </a:solidFill>
                <a:latin typeface="Source Sans Pro"/>
                <a:ea typeface="Source Sans Pro"/>
                <a:cs typeface="Source Sans Pro"/>
                <a:sym typeface="Source Sans Pro"/>
              </a:defRPr>
            </a:lvl5pPr>
            <a:lvl6pPr marL="2743200" marR="0" lvl="5" indent="-228600" algn="l">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6pPr>
            <a:lvl7pPr marL="3200400" marR="0" lvl="6" indent="-228600" algn="l">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7pPr>
            <a:lvl8pPr marL="3657600" marR="0" lvl="7" indent="-228600" algn="l">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8pPr>
            <a:lvl9pPr marL="4114800" marR="0" lvl="8" indent="-228600" algn="l">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9pPr>
          </a:lstStyle>
          <a:p>
            <a:endParaRPr/>
          </a:p>
        </p:txBody>
      </p:sp>
      <p:sp>
        <p:nvSpPr>
          <p:cNvPr id="76" name="Google Shape;76;p11"/>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416839" y="192912"/>
            <a:ext cx="6744300" cy="9906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79" name="Google Shape;79;p12"/>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80" name="Google Shape;80;p12"/>
          <p:cNvSpPr txBox="1">
            <a:spLocks noGrp="1"/>
          </p:cNvSpPr>
          <p:nvPr>
            <p:ph type="body" idx="1"/>
          </p:nvPr>
        </p:nvSpPr>
        <p:spPr>
          <a:xfrm>
            <a:off x="436225" y="1347290"/>
            <a:ext cx="6817500" cy="3658800"/>
          </a:xfrm>
          <a:prstGeom prst="rect">
            <a:avLst/>
          </a:prstGeom>
          <a:noFill/>
          <a:ln>
            <a:noFill/>
          </a:ln>
        </p:spPr>
        <p:txBody>
          <a:bodyPr spcFirstLastPara="1" wrap="square" lIns="68575" tIns="34275" rIns="68575" bIns="34275" anchor="t" anchorCtr="0"/>
          <a:lstStyle>
            <a:lvl1pPr marL="457200" marR="0" lvl="0" indent="-228600" algn="l">
              <a:lnSpc>
                <a:spcPct val="100000"/>
              </a:lnSpc>
              <a:spcBef>
                <a:spcPts val="800"/>
              </a:spcBef>
              <a:spcAft>
                <a:spcPts val="0"/>
              </a:spcAft>
              <a:buClr>
                <a:srgbClr val="D2BD24"/>
              </a:buClr>
              <a:buSzPts val="27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436225" y="233535"/>
            <a:ext cx="6708300" cy="9906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83" name="Google Shape;83;p13"/>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84" name="Google Shape;84;p13"/>
          <p:cNvSpPr txBox="1">
            <a:spLocks noGrp="1"/>
          </p:cNvSpPr>
          <p:nvPr>
            <p:ph type="body" idx="1"/>
          </p:nvPr>
        </p:nvSpPr>
        <p:spPr>
          <a:xfrm>
            <a:off x="436225" y="1351219"/>
            <a:ext cx="3223500" cy="3521100"/>
          </a:xfrm>
          <a:prstGeom prst="rect">
            <a:avLst/>
          </a:prstGeom>
          <a:noFill/>
          <a:ln>
            <a:noFill/>
          </a:ln>
        </p:spPr>
        <p:txBody>
          <a:bodyPr spcFirstLastPara="1" wrap="square" lIns="68575" tIns="34275" rIns="68575" bIns="34275" anchor="t" anchorCtr="0"/>
          <a:lstStyle>
            <a:lvl1pPr marL="457200" marR="0" lvl="0" indent="-400050" algn="l">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85" name="Google Shape;85;p13"/>
          <p:cNvSpPr txBox="1">
            <a:spLocks noGrp="1"/>
          </p:cNvSpPr>
          <p:nvPr>
            <p:ph type="body" idx="2"/>
          </p:nvPr>
        </p:nvSpPr>
        <p:spPr>
          <a:xfrm>
            <a:off x="3921342" y="1351219"/>
            <a:ext cx="3223500" cy="3521100"/>
          </a:xfrm>
          <a:prstGeom prst="rect">
            <a:avLst/>
          </a:prstGeom>
          <a:noFill/>
          <a:ln>
            <a:noFill/>
          </a:ln>
        </p:spPr>
        <p:txBody>
          <a:bodyPr spcFirstLastPara="1" wrap="square" lIns="68575" tIns="34275" rIns="68575" bIns="34275" anchor="t" anchorCtr="0"/>
          <a:lstStyle>
            <a:lvl1pPr marL="457200" marR="0" lvl="0" indent="-400050" algn="l">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416839" y="192912"/>
            <a:ext cx="6744300" cy="9906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88" name="Google Shape;88;p14"/>
          <p:cNvSpPr txBox="1">
            <a:spLocks noGrp="1"/>
          </p:cNvSpPr>
          <p:nvPr>
            <p:ph type="body" idx="1"/>
          </p:nvPr>
        </p:nvSpPr>
        <p:spPr>
          <a:xfrm>
            <a:off x="436225" y="1404639"/>
            <a:ext cx="3223500" cy="432300"/>
          </a:xfrm>
          <a:prstGeom prst="rect">
            <a:avLst/>
          </a:prstGeom>
          <a:noFill/>
          <a:ln>
            <a:noFill/>
          </a:ln>
        </p:spPr>
        <p:txBody>
          <a:bodyPr spcFirstLastPara="1" wrap="square" lIns="68575" tIns="34275" rIns="68575" bIns="34275" anchor="b" anchorCtr="0"/>
          <a:lstStyle>
            <a:lvl1pPr marL="457200" marR="0" lvl="0" indent="-228600" algn="l">
              <a:lnSpc>
                <a:spcPct val="100000"/>
              </a:lnSpc>
              <a:spcBef>
                <a:spcPts val="800"/>
              </a:spcBef>
              <a:spcAft>
                <a:spcPts val="0"/>
              </a:spcAft>
              <a:buClr>
                <a:srgbClr val="D2BD24"/>
              </a:buClr>
              <a:buSzPts val="1800"/>
              <a:buFont typeface="Noto Sans Symbols"/>
              <a:buNone/>
              <a:defRPr sz="18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800"/>
              </a:spcBef>
              <a:spcAft>
                <a:spcPts val="0"/>
              </a:spcAft>
              <a:buClr>
                <a:srgbClr val="D2BD24"/>
              </a:buClr>
              <a:buSzPts val="1200"/>
              <a:buFont typeface="Source Sans Pro"/>
              <a:buNone/>
              <a:defRPr sz="1500" b="1" i="0" u="none" strike="noStrike" cap="none">
                <a:solidFill>
                  <a:srgbClr val="3F3F3F"/>
                </a:solidFill>
                <a:latin typeface="Source Sans Pro"/>
                <a:ea typeface="Source Sans Pro"/>
                <a:cs typeface="Source Sans Pro"/>
                <a:sym typeface="Source Sans Pro"/>
              </a:defRPr>
            </a:lvl2pPr>
            <a:lvl3pPr marL="1371600" marR="0" lvl="2" indent="-228600" algn="l">
              <a:lnSpc>
                <a:spcPct val="100000"/>
              </a:lnSpc>
              <a:spcBef>
                <a:spcPts val="800"/>
              </a:spcBef>
              <a:spcAft>
                <a:spcPts val="0"/>
              </a:spcAft>
              <a:buClr>
                <a:srgbClr val="D2BD24"/>
              </a:buClr>
              <a:buSzPts val="1400"/>
              <a:buFont typeface="Noto Sans Symbols"/>
              <a:buNone/>
              <a:defRPr sz="1400" b="1" i="0" u="none" strike="noStrike" cap="none">
                <a:solidFill>
                  <a:srgbClr val="3F3F3F"/>
                </a:solidFill>
                <a:latin typeface="Source Sans Pro"/>
                <a:ea typeface="Source Sans Pro"/>
                <a:cs typeface="Source Sans Pro"/>
                <a:sym typeface="Source Sans Pro"/>
              </a:defRPr>
            </a:lvl3pPr>
            <a:lvl4pPr marL="1828800" marR="0" lvl="3" indent="-228600" algn="l">
              <a:lnSpc>
                <a:spcPct val="100000"/>
              </a:lnSpc>
              <a:spcBef>
                <a:spcPts val="800"/>
              </a:spcBef>
              <a:spcAft>
                <a:spcPts val="0"/>
              </a:spcAft>
              <a:buClr>
                <a:srgbClr val="D2BD24"/>
              </a:buClr>
              <a:buSzPts val="1200"/>
              <a:buFont typeface="Noto Sans Symbols"/>
              <a:buNone/>
              <a:defRPr sz="1200" b="1" i="0" u="none" strike="noStrike" cap="none">
                <a:solidFill>
                  <a:srgbClr val="3F3F3F"/>
                </a:solidFill>
                <a:latin typeface="Source Sans Pro"/>
                <a:ea typeface="Source Sans Pro"/>
                <a:cs typeface="Source Sans Pro"/>
                <a:sym typeface="Source Sans Pro"/>
              </a:defRPr>
            </a:lvl4pPr>
            <a:lvl5pPr marL="2286000" marR="0" lvl="4" indent="-228600" algn="l">
              <a:lnSpc>
                <a:spcPct val="100000"/>
              </a:lnSpc>
              <a:spcBef>
                <a:spcPts val="800"/>
              </a:spcBef>
              <a:spcAft>
                <a:spcPts val="0"/>
              </a:spcAft>
              <a:buClr>
                <a:srgbClr val="D2BD24"/>
              </a:buClr>
              <a:buSzPts val="1200"/>
              <a:buFont typeface="Noto Sans Symbols"/>
              <a:buNone/>
              <a:defRPr sz="1200" b="1" i="0" u="none" strike="noStrike" cap="none">
                <a:solidFill>
                  <a:srgbClr val="3F3F3F"/>
                </a:solidFill>
                <a:latin typeface="Source Sans Pro"/>
                <a:ea typeface="Source Sans Pro"/>
                <a:cs typeface="Source Sans Pro"/>
                <a:sym typeface="Source Sans Pro"/>
              </a:defRPr>
            </a:lvl5pPr>
            <a:lvl6pPr marL="2743200" marR="0" lvl="5" indent="-228600" algn="l">
              <a:lnSpc>
                <a:spcPct val="100000"/>
              </a:lnSpc>
              <a:spcBef>
                <a:spcPts val="800"/>
              </a:spcBef>
              <a:spcAft>
                <a:spcPts val="0"/>
              </a:spcAft>
              <a:buClr>
                <a:schemeClr val="accent1"/>
              </a:buClr>
              <a:buSzPts val="1000"/>
              <a:buFont typeface="Noto Sans Symbols"/>
              <a:buNone/>
              <a:defRPr sz="1200" b="1" i="0" u="none" strike="noStrike" cap="none">
                <a:solidFill>
                  <a:srgbClr val="3F3F3F"/>
                </a:solidFill>
                <a:latin typeface="Source Sans Pro"/>
                <a:ea typeface="Source Sans Pro"/>
                <a:cs typeface="Source Sans Pro"/>
                <a:sym typeface="Source Sans Pro"/>
              </a:defRPr>
            </a:lvl6pPr>
            <a:lvl7pPr marL="3200400" marR="0" lvl="6" indent="-228600" algn="l">
              <a:lnSpc>
                <a:spcPct val="100000"/>
              </a:lnSpc>
              <a:spcBef>
                <a:spcPts val="800"/>
              </a:spcBef>
              <a:spcAft>
                <a:spcPts val="0"/>
              </a:spcAft>
              <a:buClr>
                <a:schemeClr val="accent1"/>
              </a:buClr>
              <a:buSzPts val="1000"/>
              <a:buFont typeface="Noto Sans Symbols"/>
              <a:buNone/>
              <a:defRPr sz="1200" b="1" i="0" u="none" strike="noStrike" cap="none">
                <a:solidFill>
                  <a:srgbClr val="3F3F3F"/>
                </a:solidFill>
                <a:latin typeface="Source Sans Pro"/>
                <a:ea typeface="Source Sans Pro"/>
                <a:cs typeface="Source Sans Pro"/>
                <a:sym typeface="Source Sans Pro"/>
              </a:defRPr>
            </a:lvl7pPr>
            <a:lvl8pPr marL="3657600" marR="0" lvl="7" indent="-228600" algn="l">
              <a:lnSpc>
                <a:spcPct val="100000"/>
              </a:lnSpc>
              <a:spcBef>
                <a:spcPts val="800"/>
              </a:spcBef>
              <a:spcAft>
                <a:spcPts val="0"/>
              </a:spcAft>
              <a:buClr>
                <a:schemeClr val="accent1"/>
              </a:buClr>
              <a:buSzPts val="1000"/>
              <a:buFont typeface="Noto Sans Symbols"/>
              <a:buNone/>
              <a:defRPr sz="1200" b="1" i="0" u="none" strike="noStrike" cap="none">
                <a:solidFill>
                  <a:srgbClr val="3F3F3F"/>
                </a:solidFill>
                <a:latin typeface="Source Sans Pro"/>
                <a:ea typeface="Source Sans Pro"/>
                <a:cs typeface="Source Sans Pro"/>
                <a:sym typeface="Source Sans Pro"/>
              </a:defRPr>
            </a:lvl8pPr>
            <a:lvl9pPr marL="4114800" marR="0" lvl="8" indent="-228600" algn="l">
              <a:lnSpc>
                <a:spcPct val="100000"/>
              </a:lnSpc>
              <a:spcBef>
                <a:spcPts val="800"/>
              </a:spcBef>
              <a:spcAft>
                <a:spcPts val="0"/>
              </a:spcAft>
              <a:buClr>
                <a:schemeClr val="accent1"/>
              </a:buClr>
              <a:buSzPts val="1000"/>
              <a:buFont typeface="Noto Sans Symbols"/>
              <a:buNone/>
              <a:defRPr sz="1200" b="1" i="0" u="none" strike="noStrike" cap="none">
                <a:solidFill>
                  <a:srgbClr val="3F3F3F"/>
                </a:solidFill>
                <a:latin typeface="Source Sans Pro"/>
                <a:ea typeface="Source Sans Pro"/>
                <a:cs typeface="Source Sans Pro"/>
                <a:sym typeface="Source Sans Pro"/>
              </a:defRPr>
            </a:lvl9pPr>
          </a:lstStyle>
          <a:p>
            <a:endParaRPr/>
          </a:p>
        </p:txBody>
      </p:sp>
      <p:sp>
        <p:nvSpPr>
          <p:cNvPr id="89" name="Google Shape;89;p14"/>
          <p:cNvSpPr txBox="1">
            <a:spLocks noGrp="1"/>
          </p:cNvSpPr>
          <p:nvPr>
            <p:ph type="body" idx="2"/>
          </p:nvPr>
        </p:nvSpPr>
        <p:spPr>
          <a:xfrm>
            <a:off x="3921341" y="1404639"/>
            <a:ext cx="3223500" cy="432300"/>
          </a:xfrm>
          <a:prstGeom prst="rect">
            <a:avLst/>
          </a:prstGeom>
          <a:noFill/>
          <a:ln>
            <a:noFill/>
          </a:ln>
        </p:spPr>
        <p:txBody>
          <a:bodyPr spcFirstLastPara="1" wrap="square" lIns="68575" tIns="34275" rIns="68575" bIns="34275" anchor="b" anchorCtr="0"/>
          <a:lstStyle>
            <a:lvl1pPr marL="457200" marR="0" lvl="0" indent="-228600" algn="l">
              <a:lnSpc>
                <a:spcPct val="100000"/>
              </a:lnSpc>
              <a:spcBef>
                <a:spcPts val="800"/>
              </a:spcBef>
              <a:spcAft>
                <a:spcPts val="0"/>
              </a:spcAft>
              <a:buClr>
                <a:srgbClr val="D2BD24"/>
              </a:buClr>
              <a:buSzPts val="1800"/>
              <a:buFont typeface="Noto Sans Symbols"/>
              <a:buNone/>
              <a:defRPr sz="18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800"/>
              </a:spcBef>
              <a:spcAft>
                <a:spcPts val="0"/>
              </a:spcAft>
              <a:buClr>
                <a:srgbClr val="D2BD24"/>
              </a:buClr>
              <a:buSzPts val="1200"/>
              <a:buFont typeface="Source Sans Pro"/>
              <a:buNone/>
              <a:defRPr sz="1500" b="1" i="0" u="none" strike="noStrike" cap="none">
                <a:solidFill>
                  <a:srgbClr val="3F3F3F"/>
                </a:solidFill>
                <a:latin typeface="Source Sans Pro"/>
                <a:ea typeface="Source Sans Pro"/>
                <a:cs typeface="Source Sans Pro"/>
                <a:sym typeface="Source Sans Pro"/>
              </a:defRPr>
            </a:lvl2pPr>
            <a:lvl3pPr marL="1371600" marR="0" lvl="2" indent="-228600" algn="l">
              <a:lnSpc>
                <a:spcPct val="100000"/>
              </a:lnSpc>
              <a:spcBef>
                <a:spcPts val="800"/>
              </a:spcBef>
              <a:spcAft>
                <a:spcPts val="0"/>
              </a:spcAft>
              <a:buClr>
                <a:srgbClr val="D2BD24"/>
              </a:buClr>
              <a:buSzPts val="1400"/>
              <a:buFont typeface="Noto Sans Symbols"/>
              <a:buNone/>
              <a:defRPr sz="1400" b="1" i="0" u="none" strike="noStrike" cap="none">
                <a:solidFill>
                  <a:srgbClr val="3F3F3F"/>
                </a:solidFill>
                <a:latin typeface="Source Sans Pro"/>
                <a:ea typeface="Source Sans Pro"/>
                <a:cs typeface="Source Sans Pro"/>
                <a:sym typeface="Source Sans Pro"/>
              </a:defRPr>
            </a:lvl3pPr>
            <a:lvl4pPr marL="1828800" marR="0" lvl="3" indent="-228600" algn="l">
              <a:lnSpc>
                <a:spcPct val="100000"/>
              </a:lnSpc>
              <a:spcBef>
                <a:spcPts val="800"/>
              </a:spcBef>
              <a:spcAft>
                <a:spcPts val="0"/>
              </a:spcAft>
              <a:buClr>
                <a:srgbClr val="D2BD24"/>
              </a:buClr>
              <a:buSzPts val="1200"/>
              <a:buFont typeface="Noto Sans Symbols"/>
              <a:buNone/>
              <a:defRPr sz="1200" b="1" i="0" u="none" strike="noStrike" cap="none">
                <a:solidFill>
                  <a:srgbClr val="3F3F3F"/>
                </a:solidFill>
                <a:latin typeface="Source Sans Pro"/>
                <a:ea typeface="Source Sans Pro"/>
                <a:cs typeface="Source Sans Pro"/>
                <a:sym typeface="Source Sans Pro"/>
              </a:defRPr>
            </a:lvl4pPr>
            <a:lvl5pPr marL="2286000" marR="0" lvl="4" indent="-228600" algn="l">
              <a:lnSpc>
                <a:spcPct val="100000"/>
              </a:lnSpc>
              <a:spcBef>
                <a:spcPts val="800"/>
              </a:spcBef>
              <a:spcAft>
                <a:spcPts val="0"/>
              </a:spcAft>
              <a:buClr>
                <a:srgbClr val="D2BD24"/>
              </a:buClr>
              <a:buSzPts val="1200"/>
              <a:buFont typeface="Noto Sans Symbols"/>
              <a:buNone/>
              <a:defRPr sz="1200" b="1" i="0" u="none" strike="noStrike" cap="none">
                <a:solidFill>
                  <a:srgbClr val="3F3F3F"/>
                </a:solidFill>
                <a:latin typeface="Source Sans Pro"/>
                <a:ea typeface="Source Sans Pro"/>
                <a:cs typeface="Source Sans Pro"/>
                <a:sym typeface="Source Sans Pro"/>
              </a:defRPr>
            </a:lvl5pPr>
            <a:lvl6pPr marL="2743200" marR="0" lvl="5" indent="-228600" algn="l">
              <a:lnSpc>
                <a:spcPct val="100000"/>
              </a:lnSpc>
              <a:spcBef>
                <a:spcPts val="800"/>
              </a:spcBef>
              <a:spcAft>
                <a:spcPts val="0"/>
              </a:spcAft>
              <a:buClr>
                <a:schemeClr val="accent1"/>
              </a:buClr>
              <a:buSzPts val="1000"/>
              <a:buFont typeface="Noto Sans Symbols"/>
              <a:buNone/>
              <a:defRPr sz="1200" b="1" i="0" u="none" strike="noStrike" cap="none">
                <a:solidFill>
                  <a:srgbClr val="3F3F3F"/>
                </a:solidFill>
                <a:latin typeface="Source Sans Pro"/>
                <a:ea typeface="Source Sans Pro"/>
                <a:cs typeface="Source Sans Pro"/>
                <a:sym typeface="Source Sans Pro"/>
              </a:defRPr>
            </a:lvl6pPr>
            <a:lvl7pPr marL="3200400" marR="0" lvl="6" indent="-228600" algn="l">
              <a:lnSpc>
                <a:spcPct val="100000"/>
              </a:lnSpc>
              <a:spcBef>
                <a:spcPts val="800"/>
              </a:spcBef>
              <a:spcAft>
                <a:spcPts val="0"/>
              </a:spcAft>
              <a:buClr>
                <a:schemeClr val="accent1"/>
              </a:buClr>
              <a:buSzPts val="1000"/>
              <a:buFont typeface="Noto Sans Symbols"/>
              <a:buNone/>
              <a:defRPr sz="1200" b="1" i="0" u="none" strike="noStrike" cap="none">
                <a:solidFill>
                  <a:srgbClr val="3F3F3F"/>
                </a:solidFill>
                <a:latin typeface="Source Sans Pro"/>
                <a:ea typeface="Source Sans Pro"/>
                <a:cs typeface="Source Sans Pro"/>
                <a:sym typeface="Source Sans Pro"/>
              </a:defRPr>
            </a:lvl7pPr>
            <a:lvl8pPr marL="3657600" marR="0" lvl="7" indent="-228600" algn="l">
              <a:lnSpc>
                <a:spcPct val="100000"/>
              </a:lnSpc>
              <a:spcBef>
                <a:spcPts val="800"/>
              </a:spcBef>
              <a:spcAft>
                <a:spcPts val="0"/>
              </a:spcAft>
              <a:buClr>
                <a:schemeClr val="accent1"/>
              </a:buClr>
              <a:buSzPts val="1000"/>
              <a:buFont typeface="Noto Sans Symbols"/>
              <a:buNone/>
              <a:defRPr sz="1200" b="1" i="0" u="none" strike="noStrike" cap="none">
                <a:solidFill>
                  <a:srgbClr val="3F3F3F"/>
                </a:solidFill>
                <a:latin typeface="Source Sans Pro"/>
                <a:ea typeface="Source Sans Pro"/>
                <a:cs typeface="Source Sans Pro"/>
                <a:sym typeface="Source Sans Pro"/>
              </a:defRPr>
            </a:lvl8pPr>
            <a:lvl9pPr marL="4114800" marR="0" lvl="8" indent="-228600" algn="l">
              <a:lnSpc>
                <a:spcPct val="100000"/>
              </a:lnSpc>
              <a:spcBef>
                <a:spcPts val="800"/>
              </a:spcBef>
              <a:spcAft>
                <a:spcPts val="0"/>
              </a:spcAft>
              <a:buClr>
                <a:schemeClr val="accent1"/>
              </a:buClr>
              <a:buSzPts val="1000"/>
              <a:buFont typeface="Noto Sans Symbols"/>
              <a:buNone/>
              <a:defRPr sz="1200" b="1" i="0" u="none" strike="noStrike" cap="none">
                <a:solidFill>
                  <a:srgbClr val="3F3F3F"/>
                </a:solidFill>
                <a:latin typeface="Source Sans Pro"/>
                <a:ea typeface="Source Sans Pro"/>
                <a:cs typeface="Source Sans Pro"/>
                <a:sym typeface="Source Sans Pro"/>
              </a:defRPr>
            </a:lvl9pPr>
          </a:lstStyle>
          <a:p>
            <a:endParaRPr/>
          </a:p>
        </p:txBody>
      </p:sp>
      <p:sp>
        <p:nvSpPr>
          <p:cNvPr id="90" name="Google Shape;90;p14"/>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91" name="Google Shape;91;p14"/>
          <p:cNvSpPr txBox="1">
            <a:spLocks noGrp="1"/>
          </p:cNvSpPr>
          <p:nvPr>
            <p:ph type="body" idx="3"/>
          </p:nvPr>
        </p:nvSpPr>
        <p:spPr>
          <a:xfrm>
            <a:off x="436225" y="2017339"/>
            <a:ext cx="3223500" cy="2854800"/>
          </a:xfrm>
          <a:prstGeom prst="rect">
            <a:avLst/>
          </a:prstGeom>
          <a:noFill/>
          <a:ln>
            <a:noFill/>
          </a:ln>
        </p:spPr>
        <p:txBody>
          <a:bodyPr spcFirstLastPara="1" wrap="square" lIns="68575" tIns="34275" rIns="68575" bIns="34275" anchor="t" anchorCtr="0"/>
          <a:lstStyle>
            <a:lvl1pPr marL="457200" marR="0" lvl="0" indent="-400050" algn="l">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92" name="Google Shape;92;p14"/>
          <p:cNvSpPr txBox="1">
            <a:spLocks noGrp="1"/>
          </p:cNvSpPr>
          <p:nvPr>
            <p:ph type="body" idx="4"/>
          </p:nvPr>
        </p:nvSpPr>
        <p:spPr>
          <a:xfrm>
            <a:off x="3921342" y="2017340"/>
            <a:ext cx="3223500" cy="2854800"/>
          </a:xfrm>
          <a:prstGeom prst="rect">
            <a:avLst/>
          </a:prstGeom>
          <a:noFill/>
          <a:ln>
            <a:noFill/>
          </a:ln>
        </p:spPr>
        <p:txBody>
          <a:bodyPr spcFirstLastPara="1" wrap="square" lIns="68575" tIns="34275" rIns="68575" bIns="34275" anchor="t" anchorCtr="0"/>
          <a:lstStyle>
            <a:lvl1pPr marL="457200" marR="0" lvl="0" indent="-400050" algn="l">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95" name="Google Shape;95;p15"/>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6"/>
        <p:cNvGrpSpPr/>
        <p:nvPr/>
      </p:nvGrpSpPr>
      <p:grpSpPr>
        <a:xfrm>
          <a:off x="0" y="0"/>
          <a:ext cx="0" cy="0"/>
          <a:chOff x="0" y="0"/>
          <a:chExt cx="0" cy="0"/>
        </a:xfrm>
      </p:grpSpPr>
      <p:sp>
        <p:nvSpPr>
          <p:cNvPr id="97" name="Google Shape;97;p16"/>
          <p:cNvSpPr txBox="1">
            <a:spLocks noGrp="1"/>
          </p:cNvSpPr>
          <p:nvPr>
            <p:ph type="body" idx="1"/>
          </p:nvPr>
        </p:nvSpPr>
        <p:spPr>
          <a:xfrm>
            <a:off x="2630606" y="386193"/>
            <a:ext cx="4324800" cy="4516800"/>
          </a:xfrm>
          <a:prstGeom prst="rect">
            <a:avLst/>
          </a:prstGeom>
          <a:noFill/>
          <a:ln>
            <a:noFill/>
          </a:ln>
        </p:spPr>
        <p:txBody>
          <a:bodyPr spcFirstLastPara="1" wrap="square" lIns="68575" tIns="34275" rIns="68575" bIns="34275" anchor="t" anchorCtr="0"/>
          <a:lstStyle>
            <a:lvl1pPr marL="457200" marR="0" lvl="0" indent="-400050" algn="l">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98" name="Google Shape;98;p16"/>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99" name="Google Shape;99;p16"/>
          <p:cNvSpPr>
            <a:spLocks noGrp="1"/>
          </p:cNvSpPr>
          <p:nvPr>
            <p:ph type="pic" idx="2"/>
          </p:nvPr>
        </p:nvSpPr>
        <p:spPr>
          <a:xfrm>
            <a:off x="429816" y="1972468"/>
            <a:ext cx="1894200" cy="1344300"/>
          </a:xfrm>
          <a:prstGeom prst="rect">
            <a:avLst/>
          </a:prstGeom>
          <a:noFill/>
          <a:ln>
            <a:noFill/>
          </a:ln>
        </p:spPr>
        <p:txBody>
          <a:bodyPr spcFirstLastPara="1" wrap="square" lIns="68575" tIns="34275" rIns="68575" bIns="34275" anchor="t" anchorCtr="0"/>
          <a:lstStyle>
            <a:lvl1pPr marR="0" lvl="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100" name="Google Shape;100;p16"/>
          <p:cNvSpPr>
            <a:spLocks noGrp="1"/>
          </p:cNvSpPr>
          <p:nvPr>
            <p:ph type="pic" idx="3"/>
          </p:nvPr>
        </p:nvSpPr>
        <p:spPr>
          <a:xfrm>
            <a:off x="429816" y="386193"/>
            <a:ext cx="1894200" cy="1344300"/>
          </a:xfrm>
          <a:prstGeom prst="rect">
            <a:avLst/>
          </a:prstGeom>
          <a:noFill/>
          <a:ln>
            <a:noFill/>
          </a:ln>
        </p:spPr>
        <p:txBody>
          <a:bodyPr spcFirstLastPara="1" wrap="square" lIns="68575" tIns="34275" rIns="68575" bIns="34275" anchor="t" anchorCtr="0"/>
          <a:lstStyle>
            <a:lvl1pPr marR="0" lvl="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101" name="Google Shape;101;p16"/>
          <p:cNvSpPr>
            <a:spLocks noGrp="1"/>
          </p:cNvSpPr>
          <p:nvPr>
            <p:ph type="pic" idx="4"/>
          </p:nvPr>
        </p:nvSpPr>
        <p:spPr>
          <a:xfrm>
            <a:off x="429816" y="3558742"/>
            <a:ext cx="1894200" cy="1344300"/>
          </a:xfrm>
          <a:prstGeom prst="rect">
            <a:avLst/>
          </a:prstGeom>
          <a:noFill/>
          <a:ln>
            <a:noFill/>
          </a:ln>
        </p:spPr>
        <p:txBody>
          <a:bodyPr spcFirstLastPara="1" wrap="square" lIns="68575" tIns="34275" rIns="68575" bIns="34275" anchor="t" anchorCtr="0"/>
          <a:lstStyle>
            <a:lvl1pPr marR="0" lvl="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698500" y="457200"/>
            <a:ext cx="6070500" cy="2266800"/>
          </a:xfrm>
          <a:prstGeom prst="rect">
            <a:avLst/>
          </a:prstGeom>
          <a:noFill/>
          <a:ln>
            <a:noFill/>
          </a:ln>
        </p:spPr>
        <p:txBody>
          <a:bodyPr spcFirstLastPara="1" wrap="square" lIns="68575" tIns="34275" rIns="68575" bIns="34275" anchor="ctr" anchorCtr="0"/>
          <a:lstStyle>
            <a:lvl1pPr marR="0" lvl="0" algn="l">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04" name="Google Shape;104;p17"/>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05" name="Google Shape;105;p17"/>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106" name="Google Shape;106;p17"/>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508001" y="457200"/>
            <a:ext cx="6261000" cy="2266800"/>
          </a:xfrm>
          <a:prstGeom prst="rect">
            <a:avLst/>
          </a:prstGeom>
          <a:noFill/>
          <a:ln>
            <a:noFill/>
          </a:ln>
        </p:spPr>
        <p:txBody>
          <a:bodyPr spcFirstLastPara="1" wrap="square" lIns="68575" tIns="34275" rIns="68575" bIns="34275" anchor="ctr" anchorCtr="0"/>
          <a:lstStyle>
            <a:lvl1pPr marR="0" lvl="0" algn="l">
              <a:lnSpc>
                <a:spcPct val="100000"/>
              </a:lnSpc>
              <a:spcBef>
                <a:spcPts val="0"/>
              </a:spcBef>
              <a:spcAft>
                <a:spcPts val="0"/>
              </a:spcAft>
              <a:buClr>
                <a:srgbClr val="072B62"/>
              </a:buClr>
              <a:buSzPts val="3300"/>
              <a:buFont typeface="Georgia"/>
              <a:buNone/>
              <a:defRPr sz="3300" b="0" i="1"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09" name="Google Shape;109;p18"/>
          <p:cNvSpPr txBox="1">
            <a:spLocks noGrp="1"/>
          </p:cNvSpPr>
          <p:nvPr>
            <p:ph type="body" idx="1"/>
          </p:nvPr>
        </p:nvSpPr>
        <p:spPr>
          <a:xfrm>
            <a:off x="450856" y="2927350"/>
            <a:ext cx="6447600" cy="385500"/>
          </a:xfrm>
          <a:prstGeom prst="rect">
            <a:avLst/>
          </a:prstGeom>
          <a:noFill/>
          <a:ln>
            <a:noFill/>
          </a:ln>
        </p:spPr>
        <p:txBody>
          <a:bodyPr spcFirstLastPara="1" wrap="square" lIns="68575" tIns="34275" rIns="68575" bIns="34275" anchor="b" anchorCtr="0"/>
          <a:lstStyle>
            <a:lvl1pPr marL="457200" marR="0" lvl="0" indent="-228600" algn="r">
              <a:lnSpc>
                <a:spcPct val="100000"/>
              </a:lnSpc>
              <a:spcBef>
                <a:spcPts val="8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800"/>
              </a:spcBef>
              <a:spcAft>
                <a:spcPts val="0"/>
              </a:spcAft>
              <a:buClr>
                <a:srgbClr val="D2BD24"/>
              </a:buClr>
              <a:buSzPts val="1900"/>
              <a:buFont typeface="Source Sans Pro"/>
              <a:buNone/>
              <a:defRPr sz="2400" b="0" i="0" u="none" strike="noStrike" cap="none">
                <a:solidFill>
                  <a:srgbClr val="3F3F3F"/>
                </a:solidFill>
                <a:latin typeface="Source Sans Pro"/>
                <a:ea typeface="Source Sans Pro"/>
                <a:cs typeface="Source Sans Pro"/>
                <a:sym typeface="Source Sans Pro"/>
              </a:defRPr>
            </a:lvl2pPr>
            <a:lvl3pPr marL="1371600" marR="0" lvl="2" indent="-228600" algn="l">
              <a:lnSpc>
                <a:spcPct val="100000"/>
              </a:lnSpc>
              <a:spcBef>
                <a:spcPts val="800"/>
              </a:spcBef>
              <a:spcAft>
                <a:spcPts val="0"/>
              </a:spcAft>
              <a:buClr>
                <a:srgbClr val="D2BD24"/>
              </a:buClr>
              <a:buSzPts val="2100"/>
              <a:buFont typeface="Noto Sans Symbols"/>
              <a:buNone/>
              <a:defRPr sz="2100" b="0" i="0" u="none" strike="noStrike" cap="none">
                <a:solidFill>
                  <a:srgbClr val="3F3F3F"/>
                </a:solidFill>
                <a:latin typeface="Source Sans Pro"/>
                <a:ea typeface="Source Sans Pro"/>
                <a:cs typeface="Source Sans Pro"/>
                <a:sym typeface="Source Sans Pro"/>
              </a:defRPr>
            </a:lvl3pPr>
            <a:lvl4pPr marL="1828800" marR="0" lvl="3" indent="-228600" algn="l">
              <a:lnSpc>
                <a:spcPct val="100000"/>
              </a:lnSpc>
              <a:spcBef>
                <a:spcPts val="800"/>
              </a:spcBef>
              <a:spcAft>
                <a:spcPts val="0"/>
              </a:spcAft>
              <a:buClr>
                <a:srgbClr val="D2BD24"/>
              </a:buClr>
              <a:buSzPts val="1800"/>
              <a:buFont typeface="Noto Sans Symbols"/>
              <a:buNone/>
              <a:defRPr sz="1800" b="0" i="0" u="none" strike="noStrike" cap="none">
                <a:solidFill>
                  <a:srgbClr val="3F3F3F"/>
                </a:solidFill>
                <a:latin typeface="Source Sans Pro"/>
                <a:ea typeface="Source Sans Pro"/>
                <a:cs typeface="Source Sans Pro"/>
                <a:sym typeface="Source Sans Pro"/>
              </a:defRPr>
            </a:lvl4pPr>
            <a:lvl5pPr marL="2286000" marR="0" lvl="4" indent="-228600" algn="l">
              <a:lnSpc>
                <a:spcPct val="100000"/>
              </a:lnSpc>
              <a:spcBef>
                <a:spcPts val="800"/>
              </a:spcBef>
              <a:spcAft>
                <a:spcPts val="0"/>
              </a:spcAft>
              <a:buClr>
                <a:srgbClr val="D2BD24"/>
              </a:buClr>
              <a:buSzPts val="1800"/>
              <a:buFont typeface="Noto Sans Symbols"/>
              <a:buNone/>
              <a:defRPr sz="18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110" name="Google Shape;110;p18"/>
          <p:cNvSpPr txBox="1">
            <a:spLocks noGrp="1"/>
          </p:cNvSpPr>
          <p:nvPr>
            <p:ph type="body" idx="2"/>
          </p:nvPr>
        </p:nvSpPr>
        <p:spPr>
          <a:xfrm>
            <a:off x="508001" y="3395586"/>
            <a:ext cx="6390300" cy="1135500"/>
          </a:xfrm>
          <a:prstGeom prst="rect">
            <a:avLst/>
          </a:prstGeom>
          <a:noFill/>
          <a:ln>
            <a:noFill/>
          </a:ln>
        </p:spPr>
        <p:txBody>
          <a:bodyPr spcFirstLastPara="1" wrap="square" lIns="68575" tIns="34275" rIns="68575" bIns="34275" anchor="t" anchorCtr="0"/>
          <a:lstStyle>
            <a:lvl1pPr marL="457200" marR="0" lvl="0" indent="-228600" algn="r">
              <a:lnSpc>
                <a:spcPct val="100000"/>
              </a:lnSpc>
              <a:spcBef>
                <a:spcPts val="800"/>
              </a:spcBef>
              <a:spcAft>
                <a:spcPts val="0"/>
              </a:spcAft>
              <a:buClr>
                <a:srgbClr val="D2BD24"/>
              </a:buClr>
              <a:buSzPts val="1800"/>
              <a:buFont typeface="Noto Sans Symbols"/>
              <a:buNone/>
              <a:defRPr sz="1800" b="0" i="0" u="none" strike="noStrike" cap="none">
                <a:solidFill>
                  <a:srgbClr val="7F7F7F"/>
                </a:solidFill>
                <a:latin typeface="Source Sans Pro"/>
                <a:ea typeface="Source Sans Pro"/>
                <a:cs typeface="Source Sans Pro"/>
                <a:sym typeface="Source Sans Pro"/>
              </a:defRPr>
            </a:lvl1pPr>
            <a:lvl2pPr marL="914400" marR="0" lvl="1" indent="-228600" algn="l">
              <a:lnSpc>
                <a:spcPct val="100000"/>
              </a:lnSpc>
              <a:spcBef>
                <a:spcPts val="800"/>
              </a:spcBef>
              <a:spcAft>
                <a:spcPts val="0"/>
              </a:spcAft>
              <a:buClr>
                <a:srgbClr val="D2BD24"/>
              </a:buClr>
              <a:buSzPts val="1100"/>
              <a:buFont typeface="Source Sans Pro"/>
              <a:buNone/>
              <a:defRPr sz="1400" b="0" i="0" u="none" strike="noStrike" cap="none">
                <a:solidFill>
                  <a:srgbClr val="888888"/>
                </a:solidFill>
                <a:latin typeface="Source Sans Pro"/>
                <a:ea typeface="Source Sans Pro"/>
                <a:cs typeface="Source Sans Pro"/>
                <a:sym typeface="Source Sans Pro"/>
              </a:defRPr>
            </a:lvl2pPr>
            <a:lvl3pPr marL="1371600" marR="0" lvl="2" indent="-228600" algn="l">
              <a:lnSpc>
                <a:spcPct val="100000"/>
              </a:lnSpc>
              <a:spcBef>
                <a:spcPts val="800"/>
              </a:spcBef>
              <a:spcAft>
                <a:spcPts val="0"/>
              </a:spcAft>
              <a:buClr>
                <a:srgbClr val="D2BD24"/>
              </a:buClr>
              <a:buSzPts val="1200"/>
              <a:buFont typeface="Noto Sans Symbols"/>
              <a:buNone/>
              <a:defRPr sz="1200" b="0" i="0" u="none" strike="noStrike" cap="none">
                <a:solidFill>
                  <a:srgbClr val="888888"/>
                </a:solidFill>
                <a:latin typeface="Source Sans Pro"/>
                <a:ea typeface="Source Sans Pro"/>
                <a:cs typeface="Source Sans Pro"/>
                <a:sym typeface="Source Sans Pro"/>
              </a:defRPr>
            </a:lvl3pPr>
            <a:lvl4pPr marL="1828800" marR="0" lvl="3" indent="-228600" algn="l">
              <a:lnSpc>
                <a:spcPct val="100000"/>
              </a:lnSpc>
              <a:spcBef>
                <a:spcPts val="800"/>
              </a:spcBef>
              <a:spcAft>
                <a:spcPts val="0"/>
              </a:spcAft>
              <a:buClr>
                <a:srgbClr val="D2BD24"/>
              </a:buClr>
              <a:buSzPts val="1100"/>
              <a:buFont typeface="Noto Sans Symbols"/>
              <a:buNone/>
              <a:defRPr sz="1100" b="0" i="0" u="none" strike="noStrike" cap="none">
                <a:solidFill>
                  <a:srgbClr val="888888"/>
                </a:solidFill>
                <a:latin typeface="Source Sans Pro"/>
                <a:ea typeface="Source Sans Pro"/>
                <a:cs typeface="Source Sans Pro"/>
                <a:sym typeface="Source Sans Pro"/>
              </a:defRPr>
            </a:lvl4pPr>
            <a:lvl5pPr marL="2286000" marR="0" lvl="4" indent="-228600" algn="l">
              <a:lnSpc>
                <a:spcPct val="100000"/>
              </a:lnSpc>
              <a:spcBef>
                <a:spcPts val="800"/>
              </a:spcBef>
              <a:spcAft>
                <a:spcPts val="0"/>
              </a:spcAft>
              <a:buClr>
                <a:srgbClr val="D2BD24"/>
              </a:buClr>
              <a:buSzPts val="1100"/>
              <a:buFont typeface="Noto Sans Symbols"/>
              <a:buNone/>
              <a:defRPr sz="1100" b="0" i="0" u="none" strike="noStrike" cap="none">
                <a:solidFill>
                  <a:srgbClr val="888888"/>
                </a:solidFill>
                <a:latin typeface="Source Sans Pro"/>
                <a:ea typeface="Source Sans Pro"/>
                <a:cs typeface="Source Sans Pro"/>
                <a:sym typeface="Source Sans Pro"/>
              </a:defRPr>
            </a:lvl5pPr>
            <a:lvl6pPr marL="2743200" marR="0" lvl="5" indent="-228600" algn="l">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6pPr>
            <a:lvl7pPr marL="3200400" marR="0" lvl="6" indent="-228600" algn="l">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7pPr>
            <a:lvl8pPr marL="3657600" marR="0" lvl="7" indent="-228600" algn="l">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8pPr>
            <a:lvl9pPr marL="4114800" marR="0" lvl="8" indent="-228600" algn="l">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9pPr>
          </a:lstStyle>
          <a:p>
            <a:endParaRPr/>
          </a:p>
        </p:txBody>
      </p:sp>
      <p:sp>
        <p:nvSpPr>
          <p:cNvPr id="111" name="Google Shape;111;p18"/>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112" name="Google Shape;112;p18"/>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113" name="Google Shape;113;p18"/>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508001" y="1448991"/>
            <a:ext cx="6447600" cy="1946700"/>
          </a:xfrm>
          <a:prstGeom prst="rect">
            <a:avLst/>
          </a:prstGeom>
          <a:noFill/>
          <a:ln>
            <a:noFill/>
          </a:ln>
        </p:spPr>
        <p:txBody>
          <a:bodyPr spcFirstLastPara="1" wrap="square" lIns="68575" tIns="34275" rIns="68575" bIns="34275" anchor="b" anchorCtr="0"/>
          <a:lstStyle>
            <a:lvl1pPr marR="0" lvl="0" algn="l">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16" name="Google Shape;116;p19"/>
          <p:cNvSpPr txBox="1">
            <a:spLocks noGrp="1"/>
          </p:cNvSpPr>
          <p:nvPr>
            <p:ph type="body" idx="1"/>
          </p:nvPr>
        </p:nvSpPr>
        <p:spPr>
          <a:xfrm>
            <a:off x="508001" y="3395586"/>
            <a:ext cx="6447600" cy="1135500"/>
          </a:xfrm>
          <a:prstGeom prst="rect">
            <a:avLst/>
          </a:prstGeom>
          <a:noFill/>
          <a:ln>
            <a:noFill/>
          </a:ln>
        </p:spPr>
        <p:txBody>
          <a:bodyPr spcFirstLastPara="1" wrap="square" lIns="68575" tIns="34275" rIns="68575" bIns="34275" anchor="t" anchorCtr="0"/>
          <a:lstStyle>
            <a:lvl1pPr marL="457200" marR="0" lvl="0" indent="-228600" algn="l">
              <a:lnSpc>
                <a:spcPct val="100000"/>
              </a:lnSpc>
              <a:spcBef>
                <a:spcPts val="800"/>
              </a:spcBef>
              <a:spcAft>
                <a:spcPts val="0"/>
              </a:spcAft>
              <a:buClr>
                <a:srgbClr val="D2BD24"/>
              </a:buClr>
              <a:buSzPts val="2100"/>
              <a:buFont typeface="Noto Sans Symbols"/>
              <a:buNone/>
              <a:defRPr sz="21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800"/>
              </a:spcBef>
              <a:spcAft>
                <a:spcPts val="0"/>
              </a:spcAft>
              <a:buClr>
                <a:srgbClr val="D2BD24"/>
              </a:buClr>
              <a:buSzPts val="1100"/>
              <a:buFont typeface="Source Sans Pro"/>
              <a:buNone/>
              <a:defRPr sz="1400" b="0" i="0" u="none" strike="noStrike" cap="none">
                <a:solidFill>
                  <a:srgbClr val="888888"/>
                </a:solidFill>
                <a:latin typeface="Source Sans Pro"/>
                <a:ea typeface="Source Sans Pro"/>
                <a:cs typeface="Source Sans Pro"/>
                <a:sym typeface="Source Sans Pro"/>
              </a:defRPr>
            </a:lvl2pPr>
            <a:lvl3pPr marL="1371600" marR="0" lvl="2" indent="-228600" algn="l">
              <a:lnSpc>
                <a:spcPct val="100000"/>
              </a:lnSpc>
              <a:spcBef>
                <a:spcPts val="800"/>
              </a:spcBef>
              <a:spcAft>
                <a:spcPts val="0"/>
              </a:spcAft>
              <a:buClr>
                <a:srgbClr val="D2BD24"/>
              </a:buClr>
              <a:buSzPts val="1200"/>
              <a:buFont typeface="Noto Sans Symbols"/>
              <a:buNone/>
              <a:defRPr sz="1200" b="0" i="0" u="none" strike="noStrike" cap="none">
                <a:solidFill>
                  <a:srgbClr val="888888"/>
                </a:solidFill>
                <a:latin typeface="Source Sans Pro"/>
                <a:ea typeface="Source Sans Pro"/>
                <a:cs typeface="Source Sans Pro"/>
                <a:sym typeface="Source Sans Pro"/>
              </a:defRPr>
            </a:lvl3pPr>
            <a:lvl4pPr marL="1828800" marR="0" lvl="3" indent="-228600" algn="l">
              <a:lnSpc>
                <a:spcPct val="100000"/>
              </a:lnSpc>
              <a:spcBef>
                <a:spcPts val="800"/>
              </a:spcBef>
              <a:spcAft>
                <a:spcPts val="0"/>
              </a:spcAft>
              <a:buClr>
                <a:srgbClr val="D2BD24"/>
              </a:buClr>
              <a:buSzPts val="1100"/>
              <a:buFont typeface="Noto Sans Symbols"/>
              <a:buNone/>
              <a:defRPr sz="1100" b="0" i="0" u="none" strike="noStrike" cap="none">
                <a:solidFill>
                  <a:srgbClr val="888888"/>
                </a:solidFill>
                <a:latin typeface="Source Sans Pro"/>
                <a:ea typeface="Source Sans Pro"/>
                <a:cs typeface="Source Sans Pro"/>
                <a:sym typeface="Source Sans Pro"/>
              </a:defRPr>
            </a:lvl4pPr>
            <a:lvl5pPr marL="2286000" marR="0" lvl="4" indent="-228600" algn="l">
              <a:lnSpc>
                <a:spcPct val="100000"/>
              </a:lnSpc>
              <a:spcBef>
                <a:spcPts val="800"/>
              </a:spcBef>
              <a:spcAft>
                <a:spcPts val="0"/>
              </a:spcAft>
              <a:buClr>
                <a:srgbClr val="D2BD24"/>
              </a:buClr>
              <a:buSzPts val="1100"/>
              <a:buFont typeface="Noto Sans Symbols"/>
              <a:buNone/>
              <a:defRPr sz="1100" b="0" i="0" u="none" strike="noStrike" cap="none">
                <a:solidFill>
                  <a:srgbClr val="888888"/>
                </a:solidFill>
                <a:latin typeface="Source Sans Pro"/>
                <a:ea typeface="Source Sans Pro"/>
                <a:cs typeface="Source Sans Pro"/>
                <a:sym typeface="Source Sans Pro"/>
              </a:defRPr>
            </a:lvl5pPr>
            <a:lvl6pPr marL="2743200" marR="0" lvl="5" indent="-228600" algn="l">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6pPr>
            <a:lvl7pPr marL="3200400" marR="0" lvl="6" indent="-228600" algn="l">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7pPr>
            <a:lvl8pPr marL="3657600" marR="0" lvl="7" indent="-228600" algn="l">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8pPr>
            <a:lvl9pPr marL="4114800" marR="0" lvl="8" indent="-228600" algn="l">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9pPr>
          </a:lstStyle>
          <a:p>
            <a:endParaRPr/>
          </a:p>
        </p:txBody>
      </p:sp>
      <p:sp>
        <p:nvSpPr>
          <p:cNvPr id="117" name="Google Shape;117;p19"/>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rot="5400000">
            <a:off x="4495662" y="1937249"/>
            <a:ext cx="3938700" cy="978600"/>
          </a:xfrm>
          <a:prstGeom prst="rect">
            <a:avLst/>
          </a:prstGeom>
          <a:noFill/>
          <a:ln>
            <a:noFill/>
          </a:ln>
        </p:spPr>
        <p:txBody>
          <a:bodyPr spcFirstLastPara="1" wrap="square" lIns="68575" tIns="34275" rIns="68575" bIns="34275" anchor="ctr" anchorCtr="0"/>
          <a:lstStyle>
            <a:lvl1pPr marR="0" lvl="0" algn="l">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20" name="Google Shape;120;p20"/>
          <p:cNvSpPr txBox="1">
            <a:spLocks noGrp="1"/>
          </p:cNvSpPr>
          <p:nvPr>
            <p:ph type="body" idx="1"/>
          </p:nvPr>
        </p:nvSpPr>
        <p:spPr>
          <a:xfrm rot="5400000">
            <a:off x="1186114" y="-221100"/>
            <a:ext cx="3938700" cy="5295300"/>
          </a:xfrm>
          <a:prstGeom prst="rect">
            <a:avLst/>
          </a:prstGeom>
          <a:noFill/>
          <a:ln>
            <a:noFill/>
          </a:ln>
        </p:spPr>
        <p:txBody>
          <a:bodyPr spcFirstLastPara="1" wrap="square" lIns="68575" tIns="34275" rIns="68575" bIns="34275" anchor="t" anchorCtr="0"/>
          <a:lstStyle>
            <a:lvl1pPr marL="457200" marR="0" lvl="0" indent="-400050" algn="l">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121" name="Google Shape;121;p20"/>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416839" y="192769"/>
            <a:ext cx="6447600" cy="990600"/>
          </a:xfrm>
          <a:prstGeom prst="rect">
            <a:avLst/>
          </a:prstGeom>
          <a:noFill/>
          <a:ln>
            <a:noFill/>
          </a:ln>
        </p:spPr>
        <p:txBody>
          <a:bodyPr spcFirstLastPara="1" wrap="square" lIns="68575" tIns="34275" rIns="68575" bIns="34275" anchor="t" anchorCtr="0"/>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3"/>
          <p:cNvSpPr txBox="1">
            <a:spLocks noGrp="1"/>
          </p:cNvSpPr>
          <p:nvPr>
            <p:ph type="body" idx="1"/>
          </p:nvPr>
        </p:nvSpPr>
        <p:spPr>
          <a:xfrm>
            <a:off x="416839" y="1330088"/>
            <a:ext cx="6891600" cy="3675900"/>
          </a:xfrm>
          <a:prstGeom prst="rect">
            <a:avLst/>
          </a:prstGeom>
          <a:noFill/>
          <a:ln>
            <a:noFill/>
          </a:ln>
        </p:spPr>
        <p:txBody>
          <a:bodyPr spcFirstLastPara="1" wrap="square" lIns="68575" tIns="34275" rIns="68575" bIns="34275" anchor="t" anchorCtr="0"/>
          <a:lstStyle>
            <a:lvl1pPr marL="457200" lvl="0" indent="-400050" algn="l">
              <a:lnSpc>
                <a:spcPct val="100000"/>
              </a:lnSpc>
              <a:spcBef>
                <a:spcPts val="800"/>
              </a:spcBef>
              <a:spcAft>
                <a:spcPts val="0"/>
              </a:spcAft>
              <a:buSzPts val="2700"/>
              <a:buChar char="▶"/>
              <a:defRPr/>
            </a:lvl1pPr>
            <a:lvl2pPr marL="914400" lvl="1" indent="-349250" algn="l">
              <a:lnSpc>
                <a:spcPct val="100000"/>
              </a:lnSpc>
              <a:spcBef>
                <a:spcPts val="800"/>
              </a:spcBef>
              <a:spcAft>
                <a:spcPts val="0"/>
              </a:spcAft>
              <a:buSzPts val="1900"/>
              <a:buChar char="●"/>
              <a:defRPr/>
            </a:lvl2pPr>
            <a:lvl3pPr marL="1371600" lvl="2" indent="-361950" algn="l">
              <a:lnSpc>
                <a:spcPct val="100000"/>
              </a:lnSpc>
              <a:spcBef>
                <a:spcPts val="800"/>
              </a:spcBef>
              <a:spcAft>
                <a:spcPts val="0"/>
              </a:spcAft>
              <a:buSzPts val="21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Font typeface="Source Sans Pro"/>
              <a:buChar char="●"/>
              <a:defRPr/>
            </a:lvl5pPr>
            <a:lvl6pPr marL="2743200" lvl="5" indent="-273050" algn="l">
              <a:lnSpc>
                <a:spcPct val="100000"/>
              </a:lnSpc>
              <a:spcBef>
                <a:spcPts val="800"/>
              </a:spcBef>
              <a:spcAft>
                <a:spcPts val="0"/>
              </a:spcAft>
              <a:buSzPts val="700"/>
              <a:buChar char="▶"/>
              <a:defRPr/>
            </a:lvl6pPr>
            <a:lvl7pPr marL="3200400" lvl="6" indent="-273050" algn="l">
              <a:lnSpc>
                <a:spcPct val="100000"/>
              </a:lnSpc>
              <a:spcBef>
                <a:spcPts val="800"/>
              </a:spcBef>
              <a:spcAft>
                <a:spcPts val="0"/>
              </a:spcAft>
              <a:buSzPts val="700"/>
              <a:buChar char="▶"/>
              <a:defRPr/>
            </a:lvl7pPr>
            <a:lvl8pPr marL="3657600" lvl="7" indent="-273050" algn="l">
              <a:lnSpc>
                <a:spcPct val="100000"/>
              </a:lnSpc>
              <a:spcBef>
                <a:spcPts val="800"/>
              </a:spcBef>
              <a:spcAft>
                <a:spcPts val="0"/>
              </a:spcAft>
              <a:buSzPts val="700"/>
              <a:buChar char="▶"/>
              <a:defRPr/>
            </a:lvl8pPr>
            <a:lvl9pPr marL="4114800" lvl="8" indent="-273050" algn="l">
              <a:lnSpc>
                <a:spcPct val="100000"/>
              </a:lnSpc>
              <a:spcBef>
                <a:spcPts val="800"/>
              </a:spcBef>
              <a:spcAft>
                <a:spcPts val="0"/>
              </a:spcAft>
              <a:buSzPts val="700"/>
              <a:buChar char="▶"/>
              <a:defRPr/>
            </a:lvl9pPr>
          </a:lstStyle>
          <a:p>
            <a:endParaRPr/>
          </a:p>
        </p:txBody>
      </p:sp>
      <p:sp>
        <p:nvSpPr>
          <p:cNvPr id="42" name="Google Shape;42;p3"/>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122"/>
        <p:cNvGrpSpPr/>
        <p:nvPr/>
      </p:nvGrpSpPr>
      <p:grpSpPr>
        <a:xfrm>
          <a:off x="0" y="0"/>
          <a:ext cx="0" cy="0"/>
          <a:chOff x="0" y="0"/>
          <a:chExt cx="0" cy="0"/>
        </a:xfrm>
      </p:grpSpPr>
      <p:pic>
        <p:nvPicPr>
          <p:cNvPr id="123" name="Google Shape;123;p21"/>
          <p:cNvPicPr preferRelativeResize="0"/>
          <p:nvPr/>
        </p:nvPicPr>
        <p:blipFill rotWithShape="1">
          <a:blip r:embed="rId2">
            <a:alphaModFix/>
          </a:blip>
          <a:srcRect/>
          <a:stretch/>
        </p:blipFill>
        <p:spPr>
          <a:xfrm>
            <a:off x="1383257" y="-413147"/>
            <a:ext cx="5424491" cy="5968606"/>
          </a:xfrm>
          <a:prstGeom prst="rect">
            <a:avLst/>
          </a:prstGeom>
          <a:noFill/>
          <a:ln>
            <a:noFill/>
          </a:ln>
        </p:spPr>
      </p:pic>
      <p:sp>
        <p:nvSpPr>
          <p:cNvPr id="124" name="Google Shape;124;p21"/>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3"/>
        <p:cNvGrpSpPr/>
        <p:nvPr/>
      </p:nvGrpSpPr>
      <p:grpSpPr>
        <a:xfrm>
          <a:off x="0" y="0"/>
          <a:ext cx="0" cy="0"/>
          <a:chOff x="0" y="0"/>
          <a:chExt cx="0" cy="0"/>
        </a:xfrm>
      </p:grpSpPr>
      <p:sp>
        <p:nvSpPr>
          <p:cNvPr id="44" name="Google Shape;44;p4"/>
          <p:cNvSpPr txBox="1">
            <a:spLocks noGrp="1"/>
          </p:cNvSpPr>
          <p:nvPr>
            <p:ph type="title"/>
          </p:nvPr>
        </p:nvSpPr>
        <p:spPr>
          <a:xfrm>
            <a:off x="416839" y="192769"/>
            <a:ext cx="6447600" cy="990600"/>
          </a:xfrm>
          <a:prstGeom prst="rect">
            <a:avLst/>
          </a:prstGeom>
          <a:noFill/>
          <a:ln>
            <a:noFill/>
          </a:ln>
        </p:spPr>
        <p:txBody>
          <a:bodyPr spcFirstLastPara="1" wrap="square" lIns="68575" tIns="68575" rIns="68575" bIns="68575" anchor="t" anchorCtr="0"/>
          <a:lstStyle>
            <a:lvl1pPr marR="0" lvl="0" algn="l">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45" name="Google Shape;45;p4"/>
          <p:cNvSpPr txBox="1">
            <a:spLocks noGrp="1"/>
          </p:cNvSpPr>
          <p:nvPr>
            <p:ph type="body" idx="1"/>
          </p:nvPr>
        </p:nvSpPr>
        <p:spPr>
          <a:xfrm>
            <a:off x="416839" y="1330088"/>
            <a:ext cx="6891600" cy="3675900"/>
          </a:xfrm>
          <a:prstGeom prst="rect">
            <a:avLst/>
          </a:prstGeom>
          <a:noFill/>
          <a:ln>
            <a:noFill/>
          </a:ln>
        </p:spPr>
        <p:txBody>
          <a:bodyPr spcFirstLastPara="1" wrap="square" lIns="68575" tIns="68575" rIns="68575" bIns="68575" anchor="t" anchorCtr="0"/>
          <a:lstStyle>
            <a:lvl1pPr marL="457200" marR="0" lvl="0" indent="-400050" algn="l">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46" name="Google Shape;46;p4"/>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7"/>
        <p:cNvGrpSpPr/>
        <p:nvPr/>
      </p:nvGrpSpPr>
      <p:grpSpPr>
        <a:xfrm>
          <a:off x="0" y="0"/>
          <a:ext cx="0" cy="0"/>
          <a:chOff x="0" y="0"/>
          <a:chExt cx="0" cy="0"/>
        </a:xfrm>
      </p:grpSpPr>
      <p:sp>
        <p:nvSpPr>
          <p:cNvPr id="48" name="Google Shape;48;p5"/>
          <p:cNvSpPr txBox="1">
            <a:spLocks noGrp="1"/>
          </p:cNvSpPr>
          <p:nvPr>
            <p:ph type="title"/>
          </p:nvPr>
        </p:nvSpPr>
        <p:spPr>
          <a:xfrm>
            <a:off x="416839" y="192912"/>
            <a:ext cx="6744300" cy="9906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49" name="Google Shape;49;p5"/>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5"/>
          <p:cNvSpPr txBox="1">
            <a:spLocks noGrp="1"/>
          </p:cNvSpPr>
          <p:nvPr>
            <p:ph type="body" idx="1"/>
          </p:nvPr>
        </p:nvSpPr>
        <p:spPr>
          <a:xfrm>
            <a:off x="436225" y="1351219"/>
            <a:ext cx="3223500" cy="3521100"/>
          </a:xfrm>
          <a:prstGeom prst="rect">
            <a:avLst/>
          </a:prstGeom>
          <a:noFill/>
          <a:ln>
            <a:noFill/>
          </a:ln>
        </p:spPr>
        <p:txBody>
          <a:bodyPr spcFirstLastPara="1" wrap="square" lIns="68575" tIns="34275" rIns="68575" bIns="34275" anchor="t" anchorCtr="0"/>
          <a:lstStyle>
            <a:lvl1pPr marL="457200" marR="0" lvl="0" indent="-228600" algn="l">
              <a:lnSpc>
                <a:spcPct val="100000"/>
              </a:lnSpc>
              <a:spcBef>
                <a:spcPts val="800"/>
              </a:spcBef>
              <a:spcAft>
                <a:spcPts val="0"/>
              </a:spcAft>
              <a:buClr>
                <a:srgbClr val="D2BD24"/>
              </a:buClr>
              <a:buSzPts val="27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51" name="Google Shape;51;p5"/>
          <p:cNvSpPr txBox="1">
            <a:spLocks noGrp="1"/>
          </p:cNvSpPr>
          <p:nvPr>
            <p:ph type="body" idx="2"/>
          </p:nvPr>
        </p:nvSpPr>
        <p:spPr>
          <a:xfrm>
            <a:off x="3921342" y="1351219"/>
            <a:ext cx="3223500" cy="3521100"/>
          </a:xfrm>
          <a:prstGeom prst="rect">
            <a:avLst/>
          </a:prstGeom>
          <a:noFill/>
          <a:ln>
            <a:noFill/>
          </a:ln>
        </p:spPr>
        <p:txBody>
          <a:bodyPr spcFirstLastPara="1" wrap="square" lIns="68575" tIns="34275" rIns="68575" bIns="34275" anchor="t" anchorCtr="0"/>
          <a:lstStyle>
            <a:lvl1pPr marL="457200" marR="0" lvl="0" indent="-228600" algn="l">
              <a:lnSpc>
                <a:spcPct val="100000"/>
              </a:lnSpc>
              <a:spcBef>
                <a:spcPts val="800"/>
              </a:spcBef>
              <a:spcAft>
                <a:spcPts val="0"/>
              </a:spcAft>
              <a:buClr>
                <a:srgbClr val="D2BD24"/>
              </a:buClr>
              <a:buSzPts val="27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3_Custom Layout">
  <p:cSld name="3_Custom Layout">
    <p:spTree>
      <p:nvGrpSpPr>
        <p:cNvPr id="1" name="Shape 52"/>
        <p:cNvGrpSpPr/>
        <p:nvPr/>
      </p:nvGrpSpPr>
      <p:grpSpPr>
        <a:xfrm>
          <a:off x="0" y="0"/>
          <a:ext cx="0" cy="0"/>
          <a:chOff x="0" y="0"/>
          <a:chExt cx="0" cy="0"/>
        </a:xfrm>
      </p:grpSpPr>
      <p:sp>
        <p:nvSpPr>
          <p:cNvPr id="53" name="Google Shape;53;p6"/>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4"/>
        <p:cNvGrpSpPr/>
        <p:nvPr/>
      </p:nvGrpSpPr>
      <p:grpSpPr>
        <a:xfrm>
          <a:off x="0" y="0"/>
          <a:ext cx="0" cy="0"/>
          <a:chOff x="0" y="0"/>
          <a:chExt cx="0" cy="0"/>
        </a:xfrm>
      </p:grpSpPr>
      <p:sp>
        <p:nvSpPr>
          <p:cNvPr id="55" name="Google Shape;55;p7"/>
          <p:cNvSpPr txBox="1">
            <a:spLocks noGrp="1"/>
          </p:cNvSpPr>
          <p:nvPr>
            <p:ph type="title"/>
          </p:nvPr>
        </p:nvSpPr>
        <p:spPr>
          <a:xfrm>
            <a:off x="436225" y="233535"/>
            <a:ext cx="6708300" cy="9906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56" name="Google Shape;56;p7"/>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7"/>
          <p:cNvSpPr txBox="1">
            <a:spLocks noGrp="1"/>
          </p:cNvSpPr>
          <p:nvPr>
            <p:ph type="body" idx="1"/>
          </p:nvPr>
        </p:nvSpPr>
        <p:spPr>
          <a:xfrm>
            <a:off x="3921342" y="1351219"/>
            <a:ext cx="3223500" cy="3521100"/>
          </a:xfrm>
          <a:prstGeom prst="rect">
            <a:avLst/>
          </a:prstGeom>
          <a:noFill/>
          <a:ln>
            <a:noFill/>
          </a:ln>
        </p:spPr>
        <p:txBody>
          <a:bodyPr spcFirstLastPara="1" wrap="square" lIns="68575" tIns="34275" rIns="68575" bIns="34275" anchor="t" anchorCtr="0"/>
          <a:lstStyle>
            <a:lvl1pPr marL="457200" marR="0" lvl="0" indent="-400050" algn="l">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58" name="Google Shape;58;p7"/>
          <p:cNvSpPr>
            <a:spLocks noGrp="1"/>
          </p:cNvSpPr>
          <p:nvPr>
            <p:ph type="pic" idx="2"/>
          </p:nvPr>
        </p:nvSpPr>
        <p:spPr>
          <a:xfrm>
            <a:off x="435769" y="1351360"/>
            <a:ext cx="3360900" cy="3520500"/>
          </a:xfrm>
          <a:prstGeom prst="rect">
            <a:avLst/>
          </a:prstGeom>
          <a:noFill/>
          <a:ln>
            <a:noFill/>
          </a:ln>
        </p:spPr>
        <p:txBody>
          <a:bodyPr spcFirstLastPara="1" wrap="square" lIns="68575" tIns="34275" rIns="68575" bIns="34275" anchor="t" anchorCtr="0"/>
          <a:lstStyle>
            <a:lvl1pPr marR="0" lvl="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416839" y="192769"/>
            <a:ext cx="6447600" cy="990600"/>
          </a:xfrm>
          <a:prstGeom prst="rect">
            <a:avLst/>
          </a:prstGeom>
          <a:noFill/>
          <a:ln>
            <a:noFill/>
          </a:ln>
        </p:spPr>
        <p:txBody>
          <a:bodyPr spcFirstLastPara="1" wrap="square" lIns="68575" tIns="34275" rIns="68575" bIns="34275" anchor="t" anchorCtr="0"/>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8"/>
          <p:cNvSpPr txBox="1">
            <a:spLocks noGrp="1"/>
          </p:cNvSpPr>
          <p:nvPr>
            <p:ph type="body" idx="1"/>
          </p:nvPr>
        </p:nvSpPr>
        <p:spPr>
          <a:xfrm>
            <a:off x="416839" y="1330088"/>
            <a:ext cx="6891600" cy="3675900"/>
          </a:xfrm>
          <a:prstGeom prst="rect">
            <a:avLst/>
          </a:prstGeom>
          <a:noFill/>
          <a:ln>
            <a:noFill/>
          </a:ln>
        </p:spPr>
        <p:txBody>
          <a:bodyPr spcFirstLastPara="1" wrap="square" lIns="68575" tIns="34275" rIns="68575" bIns="34275" anchor="t" anchorCtr="0"/>
          <a:lstStyle>
            <a:lvl1pPr marL="457200" lvl="0" indent="-400050" algn="l">
              <a:lnSpc>
                <a:spcPct val="100000"/>
              </a:lnSpc>
              <a:spcBef>
                <a:spcPts val="800"/>
              </a:spcBef>
              <a:spcAft>
                <a:spcPts val="0"/>
              </a:spcAft>
              <a:buSzPts val="2700"/>
              <a:buChar char="▶"/>
              <a:defRPr/>
            </a:lvl1pPr>
            <a:lvl2pPr marL="914400" lvl="1" indent="-349250" algn="l">
              <a:lnSpc>
                <a:spcPct val="100000"/>
              </a:lnSpc>
              <a:spcBef>
                <a:spcPts val="800"/>
              </a:spcBef>
              <a:spcAft>
                <a:spcPts val="0"/>
              </a:spcAft>
              <a:buSzPts val="1900"/>
              <a:buChar char="●"/>
              <a:defRPr/>
            </a:lvl2pPr>
            <a:lvl3pPr marL="1371600" lvl="2" indent="-361950" algn="l">
              <a:lnSpc>
                <a:spcPct val="100000"/>
              </a:lnSpc>
              <a:spcBef>
                <a:spcPts val="800"/>
              </a:spcBef>
              <a:spcAft>
                <a:spcPts val="0"/>
              </a:spcAft>
              <a:buSzPts val="21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Font typeface="Source Sans Pro"/>
              <a:buChar char="●"/>
              <a:defRPr/>
            </a:lvl5pPr>
            <a:lvl6pPr marL="2743200" lvl="5" indent="-273050" algn="l">
              <a:lnSpc>
                <a:spcPct val="100000"/>
              </a:lnSpc>
              <a:spcBef>
                <a:spcPts val="800"/>
              </a:spcBef>
              <a:spcAft>
                <a:spcPts val="0"/>
              </a:spcAft>
              <a:buSzPts val="700"/>
              <a:buChar char="▶"/>
              <a:defRPr/>
            </a:lvl6pPr>
            <a:lvl7pPr marL="3200400" lvl="6" indent="-273050" algn="l">
              <a:lnSpc>
                <a:spcPct val="100000"/>
              </a:lnSpc>
              <a:spcBef>
                <a:spcPts val="800"/>
              </a:spcBef>
              <a:spcAft>
                <a:spcPts val="0"/>
              </a:spcAft>
              <a:buSzPts val="700"/>
              <a:buChar char="▶"/>
              <a:defRPr/>
            </a:lvl7pPr>
            <a:lvl8pPr marL="3657600" lvl="7" indent="-273050" algn="l">
              <a:lnSpc>
                <a:spcPct val="100000"/>
              </a:lnSpc>
              <a:spcBef>
                <a:spcPts val="800"/>
              </a:spcBef>
              <a:spcAft>
                <a:spcPts val="0"/>
              </a:spcAft>
              <a:buSzPts val="700"/>
              <a:buChar char="▶"/>
              <a:defRPr/>
            </a:lvl8pPr>
            <a:lvl9pPr marL="4114800" lvl="8" indent="-273050" algn="l">
              <a:lnSpc>
                <a:spcPct val="100000"/>
              </a:lnSpc>
              <a:spcBef>
                <a:spcPts val="800"/>
              </a:spcBef>
              <a:spcAft>
                <a:spcPts val="0"/>
              </a:spcAft>
              <a:buSzPts val="700"/>
              <a:buChar char="▶"/>
              <a:defRPr/>
            </a:lvl9pPr>
          </a:lstStyle>
          <a:p>
            <a:endParaRPr/>
          </a:p>
        </p:txBody>
      </p:sp>
      <p:sp>
        <p:nvSpPr>
          <p:cNvPr id="62" name="Google Shape;62;p8"/>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63" name="Google Shape;63;p8"/>
          <p:cNvSpPr txBox="1">
            <a:spLocks noGrp="1"/>
          </p:cNvSpPr>
          <p:nvPr>
            <p:ph type="ftr" idx="11"/>
          </p:nvPr>
        </p:nvSpPr>
        <p:spPr>
          <a:xfrm>
            <a:off x="367092" y="4846098"/>
            <a:ext cx="30861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224F7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416839" y="192769"/>
            <a:ext cx="6447600" cy="990600"/>
          </a:xfrm>
          <a:prstGeom prst="rect">
            <a:avLst/>
          </a:prstGeom>
          <a:noFill/>
          <a:ln>
            <a:noFill/>
          </a:ln>
        </p:spPr>
        <p:txBody>
          <a:bodyPr spcFirstLastPara="1" wrap="square" lIns="68575" tIns="34275" rIns="68575" bIns="34275" anchor="t" anchorCtr="0"/>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9"/>
          <p:cNvSpPr txBox="1">
            <a:spLocks noGrp="1"/>
          </p:cNvSpPr>
          <p:nvPr>
            <p:ph type="body" idx="1"/>
          </p:nvPr>
        </p:nvSpPr>
        <p:spPr>
          <a:xfrm>
            <a:off x="416839" y="1330088"/>
            <a:ext cx="6891600" cy="3675900"/>
          </a:xfrm>
          <a:prstGeom prst="rect">
            <a:avLst/>
          </a:prstGeom>
          <a:noFill/>
          <a:ln>
            <a:noFill/>
          </a:ln>
        </p:spPr>
        <p:txBody>
          <a:bodyPr spcFirstLastPara="1" wrap="square" lIns="68575" tIns="34275" rIns="68575" bIns="34275" anchor="t" anchorCtr="0"/>
          <a:lstStyle>
            <a:lvl1pPr marL="457200" lvl="0" indent="-400050" algn="l">
              <a:lnSpc>
                <a:spcPct val="100000"/>
              </a:lnSpc>
              <a:spcBef>
                <a:spcPts val="800"/>
              </a:spcBef>
              <a:spcAft>
                <a:spcPts val="0"/>
              </a:spcAft>
              <a:buSzPts val="2700"/>
              <a:buChar char="▶"/>
              <a:defRPr/>
            </a:lvl1pPr>
            <a:lvl2pPr marL="914400" lvl="1" indent="-349250" algn="l">
              <a:lnSpc>
                <a:spcPct val="100000"/>
              </a:lnSpc>
              <a:spcBef>
                <a:spcPts val="800"/>
              </a:spcBef>
              <a:spcAft>
                <a:spcPts val="0"/>
              </a:spcAft>
              <a:buSzPts val="1900"/>
              <a:buChar char="●"/>
              <a:defRPr/>
            </a:lvl2pPr>
            <a:lvl3pPr marL="1371600" lvl="2" indent="-361950" algn="l">
              <a:lnSpc>
                <a:spcPct val="100000"/>
              </a:lnSpc>
              <a:spcBef>
                <a:spcPts val="800"/>
              </a:spcBef>
              <a:spcAft>
                <a:spcPts val="0"/>
              </a:spcAft>
              <a:buSzPts val="2100"/>
              <a:buChar char="✓"/>
              <a:defRPr/>
            </a:lvl3pPr>
            <a:lvl4pPr marL="1828800" lvl="3" indent="-342900" algn="l">
              <a:lnSpc>
                <a:spcPct val="100000"/>
              </a:lnSpc>
              <a:spcBef>
                <a:spcPts val="800"/>
              </a:spcBef>
              <a:spcAft>
                <a:spcPts val="0"/>
              </a:spcAft>
              <a:buSzPts val="1800"/>
              <a:buChar char="▶"/>
              <a:defRPr/>
            </a:lvl4pPr>
            <a:lvl5pPr marL="2286000" lvl="4" indent="-342900" algn="l">
              <a:lnSpc>
                <a:spcPct val="100000"/>
              </a:lnSpc>
              <a:spcBef>
                <a:spcPts val="800"/>
              </a:spcBef>
              <a:spcAft>
                <a:spcPts val="0"/>
              </a:spcAft>
              <a:buSzPts val="1800"/>
              <a:buFont typeface="Source Sans Pro"/>
              <a:buChar char="●"/>
              <a:defRPr/>
            </a:lvl5pPr>
            <a:lvl6pPr marL="2743200" lvl="5" indent="-273050" algn="l">
              <a:lnSpc>
                <a:spcPct val="100000"/>
              </a:lnSpc>
              <a:spcBef>
                <a:spcPts val="800"/>
              </a:spcBef>
              <a:spcAft>
                <a:spcPts val="0"/>
              </a:spcAft>
              <a:buSzPts val="700"/>
              <a:buChar char="▶"/>
              <a:defRPr/>
            </a:lvl6pPr>
            <a:lvl7pPr marL="3200400" lvl="6" indent="-273050" algn="l">
              <a:lnSpc>
                <a:spcPct val="100000"/>
              </a:lnSpc>
              <a:spcBef>
                <a:spcPts val="800"/>
              </a:spcBef>
              <a:spcAft>
                <a:spcPts val="0"/>
              </a:spcAft>
              <a:buSzPts val="700"/>
              <a:buChar char="▶"/>
              <a:defRPr/>
            </a:lvl7pPr>
            <a:lvl8pPr marL="3657600" lvl="7" indent="-273050" algn="l">
              <a:lnSpc>
                <a:spcPct val="100000"/>
              </a:lnSpc>
              <a:spcBef>
                <a:spcPts val="800"/>
              </a:spcBef>
              <a:spcAft>
                <a:spcPts val="0"/>
              </a:spcAft>
              <a:buSzPts val="700"/>
              <a:buChar char="▶"/>
              <a:defRPr/>
            </a:lvl8pPr>
            <a:lvl9pPr marL="4114800" lvl="8" indent="-273050" algn="l">
              <a:lnSpc>
                <a:spcPct val="100000"/>
              </a:lnSpc>
              <a:spcBef>
                <a:spcPts val="800"/>
              </a:spcBef>
              <a:spcAft>
                <a:spcPts val="0"/>
              </a:spcAft>
              <a:buSzPts val="700"/>
              <a:buChar char="▶"/>
              <a:defRPr/>
            </a:lvl9pPr>
          </a:lstStyle>
          <a:p>
            <a:endParaRPr/>
          </a:p>
        </p:txBody>
      </p:sp>
      <p:sp>
        <p:nvSpPr>
          <p:cNvPr id="67" name="Google Shape;67;p9"/>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68" name="Google Shape;68;p9"/>
          <p:cNvSpPr txBox="1">
            <a:spLocks noGrp="1"/>
          </p:cNvSpPr>
          <p:nvPr>
            <p:ph type="ftr" idx="11"/>
          </p:nvPr>
        </p:nvSpPr>
        <p:spPr>
          <a:xfrm>
            <a:off x="367092" y="4846098"/>
            <a:ext cx="30861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224F7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416839" y="192769"/>
            <a:ext cx="6447600" cy="990600"/>
          </a:xfrm>
          <a:prstGeom prst="rect">
            <a:avLst/>
          </a:prstGeom>
          <a:noFill/>
          <a:ln>
            <a:noFill/>
          </a:ln>
        </p:spPr>
        <p:txBody>
          <a:bodyPr spcFirstLastPara="1" wrap="square" lIns="68575" tIns="68575" rIns="68575" bIns="68575" anchor="t" anchorCtr="0"/>
          <a:lstStyle>
            <a:lvl1pPr marR="0" lvl="0" algn="l">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100"/>
              <a:buNone/>
              <a:defRPr sz="1400" b="0" i="0" u="none" strike="noStrike" cap="none">
                <a:solidFill>
                  <a:schemeClr val="dk2"/>
                </a:solidFill>
              </a:defRPr>
            </a:lvl2pPr>
            <a:lvl3pPr marR="0" lvl="2" algn="l">
              <a:lnSpc>
                <a:spcPct val="100000"/>
              </a:lnSpc>
              <a:spcBef>
                <a:spcPts val="0"/>
              </a:spcBef>
              <a:spcAft>
                <a:spcPts val="0"/>
              </a:spcAft>
              <a:buSzPts val="1100"/>
              <a:buNone/>
              <a:defRPr sz="1400" b="0" i="0" u="none" strike="noStrike" cap="none">
                <a:solidFill>
                  <a:schemeClr val="dk2"/>
                </a:solidFill>
              </a:defRPr>
            </a:lvl3pPr>
            <a:lvl4pPr marR="0" lvl="3" algn="l">
              <a:lnSpc>
                <a:spcPct val="100000"/>
              </a:lnSpc>
              <a:spcBef>
                <a:spcPts val="0"/>
              </a:spcBef>
              <a:spcAft>
                <a:spcPts val="0"/>
              </a:spcAft>
              <a:buSzPts val="1100"/>
              <a:buNone/>
              <a:defRPr sz="1400" b="0" i="0" u="none" strike="noStrike" cap="none">
                <a:solidFill>
                  <a:schemeClr val="dk2"/>
                </a:solidFill>
              </a:defRPr>
            </a:lvl4pPr>
            <a:lvl5pPr marR="0" lvl="4" algn="l">
              <a:lnSpc>
                <a:spcPct val="100000"/>
              </a:lnSpc>
              <a:spcBef>
                <a:spcPts val="0"/>
              </a:spcBef>
              <a:spcAft>
                <a:spcPts val="0"/>
              </a:spcAft>
              <a:buSzPts val="1100"/>
              <a:buNone/>
              <a:defRPr sz="1400" b="0" i="0" u="none" strike="noStrike" cap="none">
                <a:solidFill>
                  <a:schemeClr val="dk2"/>
                </a:solidFill>
              </a:defRPr>
            </a:lvl5pPr>
            <a:lvl6pPr marR="0" lvl="5" algn="l">
              <a:lnSpc>
                <a:spcPct val="100000"/>
              </a:lnSpc>
              <a:spcBef>
                <a:spcPts val="0"/>
              </a:spcBef>
              <a:spcAft>
                <a:spcPts val="0"/>
              </a:spcAft>
              <a:buSzPts val="1100"/>
              <a:buNone/>
              <a:defRPr sz="1400" b="0" i="0" u="none" strike="noStrike" cap="none">
                <a:solidFill>
                  <a:schemeClr val="dk2"/>
                </a:solidFill>
              </a:defRPr>
            </a:lvl6pPr>
            <a:lvl7pPr marR="0" lvl="6" algn="l">
              <a:lnSpc>
                <a:spcPct val="100000"/>
              </a:lnSpc>
              <a:spcBef>
                <a:spcPts val="0"/>
              </a:spcBef>
              <a:spcAft>
                <a:spcPts val="0"/>
              </a:spcAft>
              <a:buSzPts val="1100"/>
              <a:buNone/>
              <a:defRPr sz="1400" b="0" i="0" u="none" strike="noStrike" cap="none">
                <a:solidFill>
                  <a:schemeClr val="dk2"/>
                </a:solidFill>
              </a:defRPr>
            </a:lvl7pPr>
            <a:lvl8pPr marR="0" lvl="7" algn="l">
              <a:lnSpc>
                <a:spcPct val="100000"/>
              </a:lnSpc>
              <a:spcBef>
                <a:spcPts val="0"/>
              </a:spcBef>
              <a:spcAft>
                <a:spcPts val="0"/>
              </a:spcAft>
              <a:buSzPts val="1100"/>
              <a:buNone/>
              <a:defRPr sz="1400" b="0" i="0" u="none" strike="noStrike" cap="none">
                <a:solidFill>
                  <a:schemeClr val="dk2"/>
                </a:solidFill>
              </a:defRPr>
            </a:lvl8pPr>
            <a:lvl9pPr marR="0" lvl="8" algn="l">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71" name="Google Shape;71;p10"/>
          <p:cNvSpPr txBox="1">
            <a:spLocks noGrp="1"/>
          </p:cNvSpPr>
          <p:nvPr>
            <p:ph type="body" idx="1"/>
          </p:nvPr>
        </p:nvSpPr>
        <p:spPr>
          <a:xfrm>
            <a:off x="416839" y="1330088"/>
            <a:ext cx="6891600" cy="3675900"/>
          </a:xfrm>
          <a:prstGeom prst="rect">
            <a:avLst/>
          </a:prstGeom>
          <a:noFill/>
          <a:ln>
            <a:noFill/>
          </a:ln>
        </p:spPr>
        <p:txBody>
          <a:bodyPr spcFirstLastPara="1" wrap="square" lIns="68575" tIns="68575" rIns="68575" bIns="68575" anchor="t" anchorCtr="0"/>
          <a:lstStyle>
            <a:lvl1pPr marL="457200" marR="0" lvl="0" indent="-400050" algn="l">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72" name="Google Shape;72;p10"/>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9144099" cy="5149925"/>
            <a:chOff x="0" y="-8467"/>
            <a:chExt cx="12192133" cy="6866567"/>
          </a:xfrm>
        </p:grpSpPr>
        <p:cxnSp>
          <p:nvCxnSpPr>
            <p:cNvPr id="7" name="Google Shape;7;p1"/>
            <p:cNvCxnSpPr/>
            <p:nvPr/>
          </p:nvCxnSpPr>
          <p:spPr>
            <a:xfrm>
              <a:off x="9169166" y="-8467"/>
              <a:ext cx="1783200" cy="6856500"/>
            </a:xfrm>
            <a:prstGeom prst="straightConnector1">
              <a:avLst/>
            </a:prstGeom>
            <a:noFill/>
            <a:ln w="9525" cap="flat" cmpd="sng">
              <a:solidFill>
                <a:schemeClr val="accent1">
                  <a:alpha val="68627"/>
                </a:schemeClr>
              </a:solidFill>
              <a:prstDash val="solid"/>
              <a:round/>
              <a:headEnd type="none" w="sm" len="sm"/>
              <a:tailEnd type="none" w="sm" len="sm"/>
            </a:ln>
          </p:spPr>
        </p:cxnSp>
        <p:cxnSp>
          <p:nvCxnSpPr>
            <p:cNvPr id="8" name="Google Shape;8;p1"/>
            <p:cNvCxnSpPr/>
            <p:nvPr/>
          </p:nvCxnSpPr>
          <p:spPr>
            <a:xfrm flipH="1">
              <a:off x="8475125" y="3681413"/>
              <a:ext cx="3713700" cy="3166500"/>
            </a:xfrm>
            <a:prstGeom prst="straightConnector1">
              <a:avLst/>
            </a:prstGeom>
            <a:noFill/>
            <a:ln w="9525" cap="flat" cmpd="sng">
              <a:solidFill>
                <a:schemeClr val="accent1">
                  <a:alpha val="68627"/>
                </a:schemeClr>
              </a:solidFill>
              <a:prstDash val="solid"/>
              <a:round/>
              <a:headEnd type="none" w="sm" len="sm"/>
              <a:tailEnd type="none" w="sm" len="sm"/>
            </a:ln>
          </p:spPr>
        </p:cxnSp>
        <p:sp>
          <p:nvSpPr>
            <p:cNvPr id="9" name="Google Shape;9;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509"/>
              </a:schemeClr>
            </a:solidFill>
            <a:ln>
              <a:noFill/>
            </a:ln>
          </p:spPr>
        </p:sp>
        <p:sp>
          <p:nvSpPr>
            <p:cNvPr id="10" name="Google Shape;10;p1"/>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800" cy="3810000"/>
            </a:xfrm>
            <a:prstGeom prst="triangle">
              <a:avLst>
                <a:gd name="adj" fmla="val 100000"/>
              </a:avLst>
            </a:prstGeom>
            <a:solidFill>
              <a:srgbClr val="374C81">
                <a:alpha val="64705"/>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 name="Google Shape;12;p1"/>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8627"/>
              </a:srgbClr>
            </a:solidFill>
            <a:ln>
              <a:noFill/>
            </a:ln>
          </p:spPr>
        </p:sp>
        <p:sp>
          <p:nvSpPr>
            <p:cNvPr id="13" name="Google Shape;13;p1"/>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8627"/>
              </a:srgbClr>
            </a:solidFill>
            <a:ln>
              <a:noFill/>
            </a:ln>
          </p:spPr>
        </p:sp>
        <p:sp>
          <p:nvSpPr>
            <p:cNvPr id="14" name="Google Shape;14;p1"/>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15" name="Google Shape;15;p1"/>
            <p:cNvSpPr/>
            <p:nvPr/>
          </p:nvSpPr>
          <p:spPr>
            <a:xfrm>
              <a:off x="10371666" y="3589867"/>
              <a:ext cx="1817100" cy="3268200"/>
            </a:xfrm>
            <a:prstGeom prst="triangle">
              <a:avLst>
                <a:gd name="adj" fmla="val 100000"/>
              </a:avLst>
            </a:prstGeom>
            <a:solidFill>
              <a:srgbClr val="374C81">
                <a:alpha val="64705"/>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 name="Google Shape;16;p1"/>
            <p:cNvSpPr/>
            <p:nvPr/>
          </p:nvSpPr>
          <p:spPr>
            <a:xfrm>
              <a:off x="0" y="4013200"/>
              <a:ext cx="448800" cy="2844900"/>
            </a:xfrm>
            <a:prstGeom prst="triangle">
              <a:avLst>
                <a:gd name="adj" fmla="val 0"/>
              </a:avLst>
            </a:prstGeom>
            <a:solidFill>
              <a:srgbClr val="072B62">
                <a:alpha val="68627"/>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17" name="Google Shape;17;p1"/>
          <p:cNvSpPr txBox="1">
            <a:spLocks noGrp="1"/>
          </p:cNvSpPr>
          <p:nvPr>
            <p:ph type="title"/>
          </p:nvPr>
        </p:nvSpPr>
        <p:spPr>
          <a:xfrm>
            <a:off x="416839" y="192912"/>
            <a:ext cx="6744300" cy="9906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8" name="Google Shape;18;p1"/>
          <p:cNvSpPr txBox="1">
            <a:spLocks noGrp="1"/>
          </p:cNvSpPr>
          <p:nvPr>
            <p:ph type="body" idx="1"/>
          </p:nvPr>
        </p:nvSpPr>
        <p:spPr>
          <a:xfrm>
            <a:off x="384759" y="1289713"/>
            <a:ext cx="6776400" cy="3716400"/>
          </a:xfrm>
          <a:prstGeom prst="rect">
            <a:avLst/>
          </a:prstGeom>
          <a:noFill/>
          <a:ln>
            <a:noFill/>
          </a:ln>
        </p:spPr>
        <p:txBody>
          <a:bodyPr spcFirstLastPara="1" wrap="square" lIns="68575" tIns="34275" rIns="68575" bIns="34275" anchor="t" anchorCtr="0"/>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pic>
        <p:nvPicPr>
          <p:cNvPr id="19" name="Google Shape;19;p1"/>
          <p:cNvPicPr preferRelativeResize="0"/>
          <p:nvPr/>
        </p:nvPicPr>
        <p:blipFill rotWithShape="1">
          <a:blip r:embed="rId22">
            <a:alphaModFix/>
          </a:blip>
          <a:srcRect/>
          <a:stretch/>
        </p:blipFill>
        <p:spPr>
          <a:xfrm>
            <a:off x="7310329" y="0"/>
            <a:ext cx="1783080" cy="1783078"/>
          </a:xfrm>
          <a:prstGeom prst="rect">
            <a:avLst/>
          </a:prstGeom>
          <a:noFill/>
          <a:ln>
            <a:noFill/>
          </a:ln>
        </p:spPr>
      </p:pic>
      <p:sp>
        <p:nvSpPr>
          <p:cNvPr id="20" name="Google Shape;20;p1"/>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surveymonkey.com/r/KAS-health-physical-education" TargetMode="External"/><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s://www.surveymonkey.com/r/KAS-health-physical-education" TargetMode="External"/><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NUL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hyperlink" Target="https://www.cdc.gov/healthyschools/sher/characteristics/index.ht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hyperlink" Target="https://www.cdc.gov/healthyyouth/hecat/index.htm"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hyperlink" Target="https://www.surveymonkey.com/r/KAS-health-physical-education" TargetMode="External"/><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 Id="rId3" Type="http://schemas.openxmlformats.org/officeDocument/2006/relationships/image" Target="../media/image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 Id="rId3" Type="http://schemas.openxmlformats.org/officeDocument/2006/relationships/image" Target="../media/image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1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hyperlink" Target="https://www.surveymonkey.com/r/KAS-health-physical-education" TargetMode="External"/><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hyperlink" Target="https://www.cdc.gov/healthyschools/pecat/index.htm"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hyperlink" Target="https://www.shapeamerica.org/upload/TheEssentialComponentsOfPhysicalEducation.pdf"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hyperlink" Target="https://www.shapeamerica.org/standards/guidelines/upload/physical-education-program-checklist.pdf"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hyperlink" Target="https://www.shapeamerica.org/standards/guidelines/upload/Appropriate-Instructional-Practices-Grid.pdf"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hyperlink" Target="https://www.shapeamerica.org/events/upload/20-Indicators-Brochure-WEB-003-2.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3" Type="http://schemas.openxmlformats.org/officeDocument/2006/relationships/hyperlink" Target="https://www.surveymonkey.com/r/KAS-health-physical-education" TargetMode="External"/><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hyperlink" Target="https://www.surveymonkey.com/r/KAS-health-physical-education" TargetMode="External"/><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ctrTitle"/>
          </p:nvPr>
        </p:nvSpPr>
        <p:spPr>
          <a:xfrm>
            <a:off x="363976" y="817769"/>
            <a:ext cx="6921600" cy="1234800"/>
          </a:xfrm>
          <a:prstGeom prst="rect">
            <a:avLst/>
          </a:prstGeom>
          <a:noFill/>
          <a:ln>
            <a:noFill/>
          </a:ln>
        </p:spPr>
        <p:txBody>
          <a:bodyPr spcFirstLastPara="1" wrap="square" lIns="68575" tIns="34275" rIns="68575" bIns="34275" anchor="b" anchorCtr="0">
            <a:noAutofit/>
          </a:bodyPr>
          <a:lstStyle/>
          <a:p>
            <a:pPr marL="0" marR="0" lvl="0" indent="0" algn="ctr" rtl="0">
              <a:lnSpc>
                <a:spcPct val="100000"/>
              </a:lnSpc>
              <a:spcBef>
                <a:spcPts val="0"/>
              </a:spcBef>
              <a:spcAft>
                <a:spcPts val="0"/>
              </a:spcAft>
              <a:buClr>
                <a:srgbClr val="072B62"/>
              </a:buClr>
              <a:buSzPts val="3600"/>
              <a:buFont typeface="Georgia"/>
              <a:buNone/>
            </a:pPr>
            <a:r>
              <a:rPr lang="en" sz="3000"/>
              <a:t>Getting to Know the </a:t>
            </a:r>
            <a:endParaRPr sz="3000"/>
          </a:p>
          <a:p>
            <a:pPr marL="0" marR="0" lvl="0" indent="0" algn="ctr" rtl="0">
              <a:lnSpc>
                <a:spcPct val="100000"/>
              </a:lnSpc>
              <a:spcBef>
                <a:spcPts val="0"/>
              </a:spcBef>
              <a:spcAft>
                <a:spcPts val="0"/>
              </a:spcAft>
              <a:buClr>
                <a:srgbClr val="072B62"/>
              </a:buClr>
              <a:buSzPts val="3600"/>
              <a:buFont typeface="Georgia"/>
              <a:buNone/>
            </a:pPr>
            <a:r>
              <a:rPr lang="en" sz="3000" i="1"/>
              <a:t>Kentucky Academic Standards for Health &amp; </a:t>
            </a:r>
            <a:r>
              <a:rPr lang="en" sz="3000"/>
              <a:t>the </a:t>
            </a:r>
            <a:r>
              <a:rPr lang="en" sz="3000" i="1"/>
              <a:t>Kentucky Academic Standards for Physical Education</a:t>
            </a:r>
            <a:endParaRPr sz="3000" b="0" i="0" u="none" strike="noStrike" cap="none">
              <a:solidFill>
                <a:srgbClr val="072B62"/>
              </a:solidFill>
              <a:latin typeface="Georgia"/>
              <a:ea typeface="Georgia"/>
              <a:cs typeface="Georgia"/>
              <a:sym typeface="Georgia"/>
            </a:endParaRPr>
          </a:p>
        </p:txBody>
      </p:sp>
      <p:sp>
        <p:nvSpPr>
          <p:cNvPr id="130" name="Google Shape;130;p22"/>
          <p:cNvSpPr txBox="1">
            <a:spLocks noGrp="1"/>
          </p:cNvSpPr>
          <p:nvPr>
            <p:ph type="subTitle" idx="1"/>
          </p:nvPr>
        </p:nvSpPr>
        <p:spPr>
          <a:xfrm>
            <a:off x="424975" y="3081700"/>
            <a:ext cx="6962400" cy="1030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D2BD24"/>
              </a:buClr>
              <a:buSzPts val="2100"/>
              <a:buFont typeface="Noto Sans Symbols"/>
              <a:buNone/>
            </a:pPr>
            <a:r>
              <a:rPr lang="en" sz="3000">
                <a:solidFill>
                  <a:srgbClr val="666666"/>
                </a:solidFill>
                <a:latin typeface="Georgia"/>
                <a:ea typeface="Georgia"/>
                <a:cs typeface="Georgia"/>
                <a:sym typeface="Georgia"/>
              </a:rPr>
              <a:t>Module 1: Section 1A: </a:t>
            </a:r>
            <a:endParaRPr sz="3000">
              <a:solidFill>
                <a:srgbClr val="666666"/>
              </a:solidFill>
              <a:latin typeface="Georgia"/>
              <a:ea typeface="Georgia"/>
              <a:cs typeface="Georgia"/>
              <a:sym typeface="Georgia"/>
            </a:endParaRPr>
          </a:p>
          <a:p>
            <a:pPr marL="0" marR="0" lvl="0" indent="0" algn="l" rtl="0">
              <a:lnSpc>
                <a:spcPct val="100000"/>
              </a:lnSpc>
              <a:spcBef>
                <a:spcPts val="0"/>
              </a:spcBef>
              <a:spcAft>
                <a:spcPts val="0"/>
              </a:spcAft>
              <a:buClr>
                <a:srgbClr val="D2BD24"/>
              </a:buClr>
              <a:buSzPts val="2100"/>
              <a:buFont typeface="Noto Sans Symbols"/>
              <a:buNone/>
            </a:pPr>
            <a:r>
              <a:rPr lang="en" sz="3000">
                <a:solidFill>
                  <a:srgbClr val="666666"/>
                </a:solidFill>
                <a:latin typeface="Georgia"/>
                <a:ea typeface="Georgia"/>
                <a:cs typeface="Georgia"/>
                <a:sym typeface="Georgia"/>
              </a:rPr>
              <a:t>Revision Process Overview</a:t>
            </a:r>
            <a:endParaRPr sz="3000">
              <a:latin typeface="Georgia"/>
              <a:ea typeface="Georgia"/>
              <a:cs typeface="Georgia"/>
              <a:sym typeface="Georgia"/>
            </a:endParaRPr>
          </a:p>
          <a:p>
            <a:pPr marL="0" marR="0" lvl="0" indent="0" algn="r" rtl="0">
              <a:lnSpc>
                <a:spcPct val="100000"/>
              </a:lnSpc>
              <a:spcBef>
                <a:spcPts val="0"/>
              </a:spcBef>
              <a:spcAft>
                <a:spcPts val="0"/>
              </a:spcAft>
              <a:buClr>
                <a:srgbClr val="D2BD24"/>
              </a:buClr>
              <a:buSzPts val="2100"/>
              <a:buFont typeface="Noto Sans Symbols"/>
              <a:buNone/>
            </a:pPr>
            <a:endParaRPr>
              <a:latin typeface="Georgia"/>
              <a:ea typeface="Georgia"/>
              <a:cs typeface="Georgia"/>
              <a:sym typeface="Georgia"/>
            </a:endParaRPr>
          </a:p>
        </p:txBody>
      </p:sp>
      <p:sp>
        <p:nvSpPr>
          <p:cNvPr id="131" name="Google Shape;131;p22"/>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a:solidFill>
                  <a:srgbClr val="FFFFFF"/>
                </a:solidFill>
              </a:rPr>
              <a:t>1</a:t>
            </a:fld>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1"/>
          <p:cNvSpPr txBox="1">
            <a:spLocks noGrp="1"/>
          </p:cNvSpPr>
          <p:nvPr>
            <p:ph type="title"/>
          </p:nvPr>
        </p:nvSpPr>
        <p:spPr>
          <a:xfrm>
            <a:off x="113650" y="102800"/>
            <a:ext cx="6945300" cy="99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Writer’s Vision: Health Education </a:t>
            </a:r>
            <a:endParaRPr sz="3400"/>
          </a:p>
        </p:txBody>
      </p:sp>
      <p:sp>
        <p:nvSpPr>
          <p:cNvPr id="200" name="Google Shape;200;p31"/>
          <p:cNvSpPr txBox="1">
            <a:spLocks noGrp="1"/>
          </p:cNvSpPr>
          <p:nvPr>
            <p:ph type="body" idx="1"/>
          </p:nvPr>
        </p:nvSpPr>
        <p:spPr>
          <a:xfrm>
            <a:off x="113650" y="360375"/>
            <a:ext cx="7239900" cy="4737300"/>
          </a:xfrm>
          <a:prstGeom prst="rect">
            <a:avLst/>
          </a:prstGeom>
          <a:noFill/>
          <a:ln>
            <a:noFill/>
          </a:ln>
        </p:spPr>
        <p:txBody>
          <a:bodyPr spcFirstLastPara="1" wrap="square" lIns="68575" tIns="34275" rIns="68575" bIns="34275" anchor="t" anchorCtr="0">
            <a:noAutofit/>
          </a:bodyPr>
          <a:lstStyle/>
          <a:p>
            <a:pPr marL="457200" lvl="0" indent="0" algn="l" rtl="0">
              <a:lnSpc>
                <a:spcPct val="108636"/>
              </a:lnSpc>
              <a:spcBef>
                <a:spcPts val="0"/>
              </a:spcBef>
              <a:spcAft>
                <a:spcPts val="0"/>
              </a:spcAft>
              <a:buSzPts val="2700"/>
              <a:buNone/>
            </a:pPr>
            <a:endParaRPr sz="1650">
              <a:solidFill>
                <a:srgbClr val="333333"/>
              </a:solidFill>
              <a:latin typeface="Arial"/>
              <a:ea typeface="Arial"/>
              <a:cs typeface="Arial"/>
              <a:sym typeface="Arial"/>
            </a:endParaRPr>
          </a:p>
          <a:p>
            <a:pPr marL="457200" lvl="0" indent="-368300" algn="l" rtl="0">
              <a:lnSpc>
                <a:spcPct val="108636"/>
              </a:lnSpc>
              <a:spcBef>
                <a:spcPts val="0"/>
              </a:spcBef>
              <a:spcAft>
                <a:spcPts val="0"/>
              </a:spcAft>
              <a:buSzPts val="2200"/>
              <a:buChar char="➢"/>
            </a:pPr>
            <a:r>
              <a:rPr lang="en" sz="1800"/>
              <a:t>All students have the opportunity to develop the necessary skills to master </a:t>
            </a:r>
            <a:r>
              <a:rPr lang="en" sz="1800" b="1"/>
              <a:t>health literacy</a:t>
            </a:r>
            <a:r>
              <a:rPr lang="en" sz="1800"/>
              <a:t>. </a:t>
            </a:r>
            <a:endParaRPr sz="1800"/>
          </a:p>
          <a:p>
            <a:pPr marL="457200" lvl="0" indent="-368300" algn="l" rtl="0">
              <a:lnSpc>
                <a:spcPct val="108636"/>
              </a:lnSpc>
              <a:spcBef>
                <a:spcPts val="0"/>
              </a:spcBef>
              <a:spcAft>
                <a:spcPts val="0"/>
              </a:spcAft>
              <a:buSzPts val="2200"/>
              <a:buChar char="➢"/>
            </a:pPr>
            <a:r>
              <a:rPr lang="en" sz="1800" b="1"/>
              <a:t>Health literacy </a:t>
            </a:r>
            <a:r>
              <a:rPr lang="en" sz="1800"/>
              <a:t>is the “degree to which individuals have the capacity to obtain, process and understand basic health information and services needed to make appropriate health decisions” (National Network of Libraries of Medicine). </a:t>
            </a:r>
            <a:endParaRPr sz="1800"/>
          </a:p>
          <a:p>
            <a:pPr marL="457200" lvl="0" indent="-368300" algn="l" rtl="0">
              <a:lnSpc>
                <a:spcPct val="108636"/>
              </a:lnSpc>
              <a:spcBef>
                <a:spcPts val="0"/>
              </a:spcBef>
              <a:spcAft>
                <a:spcPts val="0"/>
              </a:spcAft>
              <a:buSzPts val="2200"/>
              <a:buChar char="➢"/>
            </a:pPr>
            <a:r>
              <a:rPr lang="en" sz="1800"/>
              <a:t>The writers wanted students to have opportunities to: </a:t>
            </a:r>
            <a:endParaRPr sz="1800"/>
          </a:p>
          <a:p>
            <a:pPr marL="914400" lvl="1" indent="-368300" algn="l" rtl="0">
              <a:lnSpc>
                <a:spcPct val="108636"/>
              </a:lnSpc>
              <a:spcBef>
                <a:spcPts val="0"/>
              </a:spcBef>
              <a:spcAft>
                <a:spcPts val="0"/>
              </a:spcAft>
              <a:buSzPts val="2200"/>
              <a:buChar char="○"/>
            </a:pPr>
            <a:r>
              <a:rPr lang="en" sz="1800"/>
              <a:t>practice the skills needed to access valid and reliable health information</a:t>
            </a:r>
            <a:endParaRPr sz="1800"/>
          </a:p>
          <a:p>
            <a:pPr marL="914400" lvl="1" indent="-368300" algn="l" rtl="0">
              <a:lnSpc>
                <a:spcPct val="108636"/>
              </a:lnSpc>
              <a:spcBef>
                <a:spcPts val="0"/>
              </a:spcBef>
              <a:spcAft>
                <a:spcPts val="0"/>
              </a:spcAft>
              <a:buSzPts val="2200"/>
              <a:buChar char="○"/>
            </a:pPr>
            <a:r>
              <a:rPr lang="en" sz="1800"/>
              <a:t>set achievable health goals</a:t>
            </a:r>
            <a:endParaRPr sz="1800"/>
          </a:p>
          <a:p>
            <a:pPr marL="914400" lvl="1" indent="-368300" algn="l" rtl="0">
              <a:lnSpc>
                <a:spcPct val="108636"/>
              </a:lnSpc>
              <a:spcBef>
                <a:spcPts val="0"/>
              </a:spcBef>
              <a:spcAft>
                <a:spcPts val="0"/>
              </a:spcAft>
              <a:buSzPts val="2200"/>
              <a:buChar char="○"/>
            </a:pPr>
            <a:r>
              <a:rPr lang="en" sz="1800"/>
              <a:t>make healthy decisions</a:t>
            </a:r>
            <a:endParaRPr sz="1800"/>
          </a:p>
          <a:p>
            <a:pPr marL="914400" lvl="1" indent="-368300" algn="l" rtl="0">
              <a:lnSpc>
                <a:spcPct val="108636"/>
              </a:lnSpc>
              <a:spcBef>
                <a:spcPts val="0"/>
              </a:spcBef>
              <a:spcAft>
                <a:spcPts val="0"/>
              </a:spcAft>
              <a:buSzPts val="2200"/>
              <a:buChar char="○"/>
            </a:pPr>
            <a:r>
              <a:rPr lang="en" sz="1800"/>
              <a:t>use products effectively </a:t>
            </a:r>
            <a:endParaRPr sz="1800"/>
          </a:p>
          <a:p>
            <a:pPr marL="914400" lvl="1" indent="-368300" algn="l" rtl="0">
              <a:lnSpc>
                <a:spcPct val="108636"/>
              </a:lnSpc>
              <a:spcBef>
                <a:spcPts val="0"/>
              </a:spcBef>
              <a:spcAft>
                <a:spcPts val="0"/>
              </a:spcAft>
              <a:buSzPts val="2200"/>
              <a:buChar char="○"/>
            </a:pPr>
            <a:r>
              <a:rPr lang="en" sz="1800"/>
              <a:t>advocate for their own health. </a:t>
            </a:r>
            <a:endParaRPr sz="1800"/>
          </a:p>
          <a:p>
            <a:pPr marL="342900" lvl="0" indent="-165100" algn="l" rtl="0">
              <a:lnSpc>
                <a:spcPct val="80000"/>
              </a:lnSpc>
              <a:spcBef>
                <a:spcPts val="800"/>
              </a:spcBef>
              <a:spcAft>
                <a:spcPts val="0"/>
              </a:spcAft>
              <a:buSzPts val="2700"/>
              <a:buNone/>
            </a:pPr>
            <a:endParaRPr sz="1800"/>
          </a:p>
        </p:txBody>
      </p:sp>
      <p:sp>
        <p:nvSpPr>
          <p:cNvPr id="201" name="Google Shape;201;p31"/>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173775" y="192775"/>
            <a:ext cx="7037400" cy="519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2900"/>
              <a:t>Additional Legislative: Physical Education</a:t>
            </a:r>
            <a:endParaRPr sz="2900"/>
          </a:p>
        </p:txBody>
      </p:sp>
      <p:sp>
        <p:nvSpPr>
          <p:cNvPr id="207" name="Google Shape;207;p32"/>
          <p:cNvSpPr txBox="1">
            <a:spLocks noGrp="1"/>
          </p:cNvSpPr>
          <p:nvPr>
            <p:ph type="body" idx="1"/>
          </p:nvPr>
        </p:nvSpPr>
        <p:spPr>
          <a:xfrm>
            <a:off x="286725" y="733800"/>
            <a:ext cx="6778800" cy="3675900"/>
          </a:xfrm>
          <a:prstGeom prst="rect">
            <a:avLst/>
          </a:prstGeom>
        </p:spPr>
        <p:txBody>
          <a:bodyPr spcFirstLastPara="1" wrap="square" lIns="68575" tIns="34275" rIns="68575" bIns="34275" anchor="t" anchorCtr="0">
            <a:noAutofit/>
          </a:bodyPr>
          <a:lstStyle/>
          <a:p>
            <a:pPr marL="457200" lvl="0" indent="-342900" algn="l" rtl="0">
              <a:spcBef>
                <a:spcPts val="800"/>
              </a:spcBef>
              <a:spcAft>
                <a:spcPts val="0"/>
              </a:spcAft>
              <a:buSzPts val="1800"/>
              <a:buChar char="➢"/>
            </a:pPr>
            <a:r>
              <a:rPr lang="en" sz="1800" b="1"/>
              <a:t>KRS 160.345 School Wellness Policy</a:t>
            </a:r>
            <a:r>
              <a:rPr lang="en" sz="1800"/>
              <a:t> </a:t>
            </a:r>
            <a:endParaRPr sz="1800"/>
          </a:p>
          <a:p>
            <a:pPr marL="0" lvl="0" indent="0" algn="l" rtl="0">
              <a:spcBef>
                <a:spcPts val="0"/>
              </a:spcBef>
              <a:spcAft>
                <a:spcPts val="0"/>
              </a:spcAft>
              <a:buNone/>
            </a:pPr>
            <a:r>
              <a:rPr lang="en" sz="1800"/>
              <a:t>Each school council of a school containing grades K-5 or any combination thereof, or if there is no school council, the principal, shall develop and implement a wellness policy that includes moderate to vigorous physical activity each day and encourages healthy choices among students. The policy may permit physical activity to be considered part of the instructional day, not to exceed thirty (30) minutes per day, or one hundred and fifty (150) minutes per week.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School districts can develop wellness policies to meet the unique needs of each school under its jurisdiction, but </a:t>
            </a:r>
            <a:r>
              <a:rPr lang="en" sz="1800" b="1"/>
              <a:t>at a minimum</a:t>
            </a:r>
            <a:r>
              <a:rPr lang="en" sz="1800"/>
              <a:t> are required to: include goals for nutrition promotion and education, physical activity and other school-based activities that promote students wellness. </a:t>
            </a:r>
            <a:endParaRPr sz="1800"/>
          </a:p>
        </p:txBody>
      </p:sp>
      <p:sp>
        <p:nvSpPr>
          <p:cNvPr id="208" name="Google Shape;208;p32"/>
          <p:cNvSpPr txBox="1">
            <a:spLocks noGrp="1"/>
          </p:cNvSpPr>
          <p:nvPr>
            <p:ph type="sldNum" idx="12"/>
          </p:nvPr>
        </p:nvSpPr>
        <p:spPr>
          <a:xfrm>
            <a:off x="8272810" y="4735525"/>
            <a:ext cx="512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3"/>
          <p:cNvSpPr txBox="1">
            <a:spLocks noGrp="1"/>
          </p:cNvSpPr>
          <p:nvPr>
            <p:ph type="title"/>
          </p:nvPr>
        </p:nvSpPr>
        <p:spPr>
          <a:xfrm>
            <a:off x="104950" y="120000"/>
            <a:ext cx="6945300" cy="579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Writer’s Vision: Physical Education </a:t>
            </a:r>
            <a:endParaRPr sz="3400"/>
          </a:p>
        </p:txBody>
      </p:sp>
      <p:sp>
        <p:nvSpPr>
          <p:cNvPr id="215" name="Google Shape;215;p33"/>
          <p:cNvSpPr txBox="1">
            <a:spLocks noGrp="1"/>
          </p:cNvSpPr>
          <p:nvPr>
            <p:ph type="body" idx="1"/>
          </p:nvPr>
        </p:nvSpPr>
        <p:spPr>
          <a:xfrm>
            <a:off x="104950" y="670900"/>
            <a:ext cx="6945300" cy="4301100"/>
          </a:xfrm>
          <a:prstGeom prst="rect">
            <a:avLst/>
          </a:prstGeom>
          <a:noFill/>
          <a:ln>
            <a:noFill/>
          </a:ln>
        </p:spPr>
        <p:txBody>
          <a:bodyPr spcFirstLastPara="1" wrap="square" lIns="68575" tIns="34275" rIns="68575" bIns="34275" anchor="t" anchorCtr="0">
            <a:noAutofit/>
          </a:bodyPr>
          <a:lstStyle/>
          <a:p>
            <a:pPr marL="457200" lvl="0" indent="0" algn="l" rtl="0">
              <a:lnSpc>
                <a:spcPct val="108636"/>
              </a:lnSpc>
              <a:spcBef>
                <a:spcPts val="0"/>
              </a:spcBef>
              <a:spcAft>
                <a:spcPts val="0"/>
              </a:spcAft>
              <a:buSzPts val="2700"/>
              <a:buNone/>
            </a:pPr>
            <a:endParaRPr sz="1650">
              <a:solidFill>
                <a:srgbClr val="333333"/>
              </a:solidFill>
              <a:latin typeface="Arial"/>
              <a:ea typeface="Arial"/>
              <a:cs typeface="Arial"/>
              <a:sym typeface="Arial"/>
            </a:endParaRPr>
          </a:p>
          <a:p>
            <a:pPr marL="457200" lvl="0" indent="-368300" algn="l" rtl="0">
              <a:lnSpc>
                <a:spcPct val="108636"/>
              </a:lnSpc>
              <a:spcBef>
                <a:spcPts val="0"/>
              </a:spcBef>
              <a:spcAft>
                <a:spcPts val="0"/>
              </a:spcAft>
              <a:buSzPts val="2200"/>
              <a:buChar char="➢"/>
            </a:pPr>
            <a:r>
              <a:rPr lang="en" sz="1800" b="1"/>
              <a:t>Background:</a:t>
            </a:r>
            <a:r>
              <a:rPr lang="en" sz="1800"/>
              <a:t> The goal of physical education is to provide Kentucky students with the knowledge and skills needed to establish and maintain physically healthy lifestyles. </a:t>
            </a:r>
            <a:endParaRPr sz="1800"/>
          </a:p>
          <a:p>
            <a:pPr marL="457200" lvl="0" indent="-368300" algn="l" rtl="0">
              <a:lnSpc>
                <a:spcPct val="108636"/>
              </a:lnSpc>
              <a:spcBef>
                <a:spcPts val="0"/>
              </a:spcBef>
              <a:spcAft>
                <a:spcPts val="0"/>
              </a:spcAft>
              <a:buSzPts val="2200"/>
              <a:buChar char="➢"/>
            </a:pPr>
            <a:r>
              <a:rPr lang="en" sz="1800"/>
              <a:t>All students have the opportunity to become </a:t>
            </a:r>
            <a:r>
              <a:rPr lang="en" sz="1800" b="1"/>
              <a:t>physically literate</a:t>
            </a:r>
            <a:r>
              <a:rPr lang="en" sz="1800"/>
              <a:t>. </a:t>
            </a:r>
            <a:endParaRPr sz="1800"/>
          </a:p>
          <a:p>
            <a:pPr marL="457200" lvl="0" indent="-368300" algn="l" rtl="0">
              <a:lnSpc>
                <a:spcPct val="108636"/>
              </a:lnSpc>
              <a:spcBef>
                <a:spcPts val="0"/>
              </a:spcBef>
              <a:spcAft>
                <a:spcPts val="0"/>
              </a:spcAft>
              <a:buSzPts val="2200"/>
              <a:buChar char="➢"/>
            </a:pPr>
            <a:r>
              <a:rPr lang="en" sz="1800"/>
              <a:t>Due to the importance of helping students understand the benefits of living a healthy lifestyle that promotes personal development, the writers constructed standards that afford teachers the autonomy to successfully convey the benefits of regular physical activity in tandem with the skills needed to sustain lifelong health and wellness. </a:t>
            </a:r>
            <a:endParaRPr sz="1800"/>
          </a:p>
          <a:p>
            <a:pPr marL="457200" lvl="0" indent="-368300" algn="l" rtl="0">
              <a:lnSpc>
                <a:spcPct val="108636"/>
              </a:lnSpc>
              <a:spcBef>
                <a:spcPts val="0"/>
              </a:spcBef>
              <a:spcAft>
                <a:spcPts val="0"/>
              </a:spcAft>
              <a:buSzPts val="2200"/>
              <a:buChar char="➢"/>
            </a:pPr>
            <a:r>
              <a:rPr lang="en" sz="1800"/>
              <a:t>The writers explicitly attempted to outline learning experiences that ultimately contribute to each students’ well-being. </a:t>
            </a:r>
            <a:endParaRPr sz="1800"/>
          </a:p>
          <a:p>
            <a:pPr marL="342900" lvl="0" indent="-165100" algn="l" rtl="0">
              <a:lnSpc>
                <a:spcPct val="80000"/>
              </a:lnSpc>
              <a:spcBef>
                <a:spcPts val="800"/>
              </a:spcBef>
              <a:spcAft>
                <a:spcPts val="0"/>
              </a:spcAft>
              <a:buSzPts val="2700"/>
              <a:buNone/>
            </a:pPr>
            <a:endParaRPr sz="1800"/>
          </a:p>
        </p:txBody>
      </p:sp>
      <p:sp>
        <p:nvSpPr>
          <p:cNvPr id="216" name="Google Shape;216;p33"/>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title"/>
          </p:nvPr>
        </p:nvSpPr>
        <p:spPr>
          <a:xfrm>
            <a:off x="113650" y="117300"/>
            <a:ext cx="6798300" cy="99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Section 1A: Essential Questions  </a:t>
            </a:r>
            <a:endParaRPr sz="3400"/>
          </a:p>
        </p:txBody>
      </p:sp>
      <p:sp>
        <p:nvSpPr>
          <p:cNvPr id="223" name="Google Shape;223;p34"/>
          <p:cNvSpPr txBox="1">
            <a:spLocks noGrp="1"/>
          </p:cNvSpPr>
          <p:nvPr>
            <p:ph type="body" idx="1"/>
          </p:nvPr>
        </p:nvSpPr>
        <p:spPr>
          <a:xfrm>
            <a:off x="113650" y="1107900"/>
            <a:ext cx="7054200" cy="3960300"/>
          </a:xfrm>
          <a:prstGeom prst="rect">
            <a:avLst/>
          </a:prstGeom>
          <a:noFill/>
          <a:ln>
            <a:noFill/>
          </a:ln>
        </p:spPr>
        <p:txBody>
          <a:bodyPr spcFirstLastPara="1" wrap="square" lIns="68575" tIns="34275" rIns="68575" bIns="34275" anchor="t" anchorCtr="0">
            <a:noAutofit/>
          </a:bodyPr>
          <a:lstStyle/>
          <a:p>
            <a:pPr marL="457200" lvl="0" indent="-381000" algn="l" rtl="0">
              <a:lnSpc>
                <a:spcPct val="150000"/>
              </a:lnSpc>
              <a:spcBef>
                <a:spcPts val="0"/>
              </a:spcBef>
              <a:spcAft>
                <a:spcPts val="0"/>
              </a:spcAft>
              <a:buSzPts val="2400"/>
              <a:buFont typeface="Source Sans Pro"/>
              <a:buChar char="▶"/>
            </a:pPr>
            <a:r>
              <a:rPr lang="en" sz="2400">
                <a:solidFill>
                  <a:schemeClr val="dk2"/>
                </a:solidFill>
              </a:rPr>
              <a:t>Where did the </a:t>
            </a:r>
            <a:r>
              <a:rPr lang="en" sz="2400" i="1">
                <a:solidFill>
                  <a:schemeClr val="dk2"/>
                </a:solidFill>
              </a:rPr>
              <a:t>KAS for Health Education </a:t>
            </a:r>
            <a:r>
              <a:rPr lang="en" sz="2400">
                <a:solidFill>
                  <a:schemeClr val="dk2"/>
                </a:solidFill>
              </a:rPr>
              <a:t>and the </a:t>
            </a:r>
            <a:r>
              <a:rPr lang="en" sz="2400" i="1">
                <a:solidFill>
                  <a:schemeClr val="dk2"/>
                </a:solidFill>
              </a:rPr>
              <a:t>KAS for Physical Education</a:t>
            </a:r>
            <a:r>
              <a:rPr lang="en" sz="2400">
                <a:solidFill>
                  <a:schemeClr val="dk2"/>
                </a:solidFill>
              </a:rPr>
              <a:t> come from? </a:t>
            </a:r>
            <a:endParaRPr sz="2400">
              <a:solidFill>
                <a:schemeClr val="dk2"/>
              </a:solidFill>
            </a:endParaRPr>
          </a:p>
          <a:p>
            <a:pPr marL="457200" lvl="0" indent="-381000" algn="l" rtl="0">
              <a:lnSpc>
                <a:spcPct val="150000"/>
              </a:lnSpc>
              <a:spcBef>
                <a:spcPts val="0"/>
              </a:spcBef>
              <a:spcAft>
                <a:spcPts val="0"/>
              </a:spcAft>
              <a:buSzPts val="2400"/>
              <a:buFont typeface="Source Sans Pro"/>
              <a:buChar char="▶"/>
            </a:pPr>
            <a:r>
              <a:rPr lang="en" sz="2400">
                <a:solidFill>
                  <a:schemeClr val="dk2"/>
                </a:solidFill>
              </a:rPr>
              <a:t>Did we really need new standards?</a:t>
            </a:r>
            <a:endParaRPr sz="2400">
              <a:solidFill>
                <a:schemeClr val="dk2"/>
              </a:solidFill>
            </a:endParaRPr>
          </a:p>
          <a:p>
            <a:pPr marL="457200" lvl="0" indent="-381000" algn="l" rtl="0">
              <a:lnSpc>
                <a:spcPct val="150000"/>
              </a:lnSpc>
              <a:spcBef>
                <a:spcPts val="0"/>
              </a:spcBef>
              <a:spcAft>
                <a:spcPts val="0"/>
              </a:spcAft>
              <a:buSzPts val="2400"/>
              <a:buFont typeface="Source Sans Pro"/>
              <a:buChar char="▶"/>
            </a:pPr>
            <a:r>
              <a:rPr lang="en" sz="2400">
                <a:solidFill>
                  <a:schemeClr val="dk2"/>
                </a:solidFill>
              </a:rPr>
              <a:t>Who wrote the standards?</a:t>
            </a:r>
            <a:endParaRPr sz="2400">
              <a:solidFill>
                <a:schemeClr val="dk2"/>
              </a:solidFill>
            </a:endParaRPr>
          </a:p>
          <a:p>
            <a:pPr marL="457200" lvl="0" indent="0" algn="l" rtl="0">
              <a:lnSpc>
                <a:spcPct val="150000"/>
              </a:lnSpc>
              <a:spcBef>
                <a:spcPts val="0"/>
              </a:spcBef>
              <a:spcAft>
                <a:spcPts val="0"/>
              </a:spcAft>
              <a:buSzPts val="2700"/>
              <a:buNone/>
            </a:pPr>
            <a:endParaRPr sz="2400">
              <a:solidFill>
                <a:schemeClr val="dk2"/>
              </a:solidFill>
            </a:endParaRPr>
          </a:p>
          <a:p>
            <a:pPr marL="457200" lvl="0" indent="0" algn="l" rtl="0">
              <a:lnSpc>
                <a:spcPct val="150000"/>
              </a:lnSpc>
              <a:spcBef>
                <a:spcPts val="0"/>
              </a:spcBef>
              <a:spcAft>
                <a:spcPts val="0"/>
              </a:spcAft>
              <a:buSzPts val="2700"/>
              <a:buNone/>
            </a:pPr>
            <a:endParaRPr sz="2200">
              <a:solidFill>
                <a:schemeClr val="dk2"/>
              </a:solidFill>
            </a:endParaRPr>
          </a:p>
          <a:p>
            <a:pPr marL="342900" lvl="0" indent="-165100" algn="l" rtl="0">
              <a:lnSpc>
                <a:spcPct val="80000"/>
              </a:lnSpc>
              <a:spcBef>
                <a:spcPts val="800"/>
              </a:spcBef>
              <a:spcAft>
                <a:spcPts val="0"/>
              </a:spcAft>
              <a:buSzPts val="2700"/>
              <a:buNone/>
            </a:pPr>
            <a:endParaRPr sz="1800"/>
          </a:p>
        </p:txBody>
      </p:sp>
      <p:sp>
        <p:nvSpPr>
          <p:cNvPr id="224" name="Google Shape;224;p34"/>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191549" y="147350"/>
            <a:ext cx="7830600" cy="4431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400">
                <a:solidFill>
                  <a:schemeClr val="dk2"/>
                </a:solidFill>
              </a:rPr>
              <a:t>Coming Up...</a:t>
            </a:r>
            <a:endParaRPr sz="3400" b="0" i="1" u="none" strike="noStrike" cap="none">
              <a:solidFill>
                <a:schemeClr val="dk2"/>
              </a:solidFill>
            </a:endParaRPr>
          </a:p>
        </p:txBody>
      </p:sp>
      <p:sp>
        <p:nvSpPr>
          <p:cNvPr id="230" name="Google Shape;230;p35"/>
          <p:cNvSpPr txBox="1">
            <a:spLocks noGrp="1"/>
          </p:cNvSpPr>
          <p:nvPr>
            <p:ph type="body" idx="1"/>
          </p:nvPr>
        </p:nvSpPr>
        <p:spPr>
          <a:xfrm>
            <a:off x="291825" y="876725"/>
            <a:ext cx="7396200" cy="4458300"/>
          </a:xfrm>
          <a:prstGeom prst="rect">
            <a:avLst/>
          </a:prstGeom>
          <a:noFill/>
          <a:ln>
            <a:noFill/>
          </a:ln>
        </p:spPr>
        <p:txBody>
          <a:bodyPr spcFirstLastPara="1" wrap="square" lIns="68575" tIns="68575" rIns="68575" bIns="68575" anchor="t" anchorCtr="0">
            <a:noAutofit/>
          </a:bodyPr>
          <a:lstStyle/>
          <a:p>
            <a:pPr marL="457200" marR="0" lvl="0" indent="-368300" algn="l" rtl="0">
              <a:lnSpc>
                <a:spcPct val="100000"/>
              </a:lnSpc>
              <a:spcBef>
                <a:spcPts val="0"/>
              </a:spcBef>
              <a:spcAft>
                <a:spcPts val="0"/>
              </a:spcAft>
              <a:buClr>
                <a:srgbClr val="D2BD24"/>
              </a:buClr>
              <a:buSzPts val="2200"/>
              <a:buFont typeface="Noto Sans Symbols"/>
              <a:buChar char="➢"/>
            </a:pPr>
            <a:r>
              <a:rPr lang="en" sz="2200">
                <a:solidFill>
                  <a:schemeClr val="dk1"/>
                </a:solidFill>
              </a:rPr>
              <a:t>Section 1B:  Understanding the Architecture: </a:t>
            </a:r>
            <a:r>
              <a:rPr lang="en" sz="2200" i="1">
                <a:solidFill>
                  <a:schemeClr val="dk1"/>
                </a:solidFill>
              </a:rPr>
              <a:t>Kentucky Academic Standards for Health</a:t>
            </a:r>
            <a:r>
              <a:rPr lang="en" sz="2200">
                <a:solidFill>
                  <a:schemeClr val="dk1"/>
                </a:solidFill>
              </a:rPr>
              <a:t> </a:t>
            </a:r>
            <a:r>
              <a:rPr lang="en" sz="2200" i="1">
                <a:solidFill>
                  <a:schemeClr val="dk1"/>
                </a:solidFill>
              </a:rPr>
              <a:t>Education</a:t>
            </a:r>
            <a:endParaRPr sz="2200">
              <a:solidFill>
                <a:schemeClr val="dk1"/>
              </a:solidFill>
            </a:endParaRPr>
          </a:p>
          <a:p>
            <a:pPr marL="457200" marR="0" lvl="0" indent="-368300" algn="l" rtl="0">
              <a:lnSpc>
                <a:spcPct val="100000"/>
              </a:lnSpc>
              <a:spcBef>
                <a:spcPts val="1000"/>
              </a:spcBef>
              <a:spcAft>
                <a:spcPts val="0"/>
              </a:spcAft>
              <a:buClr>
                <a:srgbClr val="D2BD24"/>
              </a:buClr>
              <a:buSzPts val="2200"/>
              <a:buFont typeface="Noto Sans Symbols"/>
              <a:buChar char="➢"/>
            </a:pPr>
            <a:r>
              <a:rPr lang="en" sz="2200">
                <a:solidFill>
                  <a:schemeClr val="dk1"/>
                </a:solidFill>
              </a:rPr>
              <a:t>Section 1C:  Planning Instruction Aligned to the </a:t>
            </a:r>
            <a:r>
              <a:rPr lang="en" sz="2200" i="1">
                <a:solidFill>
                  <a:schemeClr val="dk1"/>
                </a:solidFill>
              </a:rPr>
              <a:t>KAS for Health Education</a:t>
            </a:r>
            <a:endParaRPr sz="2200" i="1">
              <a:solidFill>
                <a:schemeClr val="dk1"/>
              </a:solidFill>
            </a:endParaRPr>
          </a:p>
          <a:p>
            <a:pPr marL="457200" marR="0" lvl="0" indent="-368300" algn="l" rtl="0">
              <a:lnSpc>
                <a:spcPct val="100000"/>
              </a:lnSpc>
              <a:spcBef>
                <a:spcPts val="1000"/>
              </a:spcBef>
              <a:spcAft>
                <a:spcPts val="0"/>
              </a:spcAft>
              <a:buClr>
                <a:srgbClr val="D2BD24"/>
              </a:buClr>
              <a:buSzPts val="2200"/>
              <a:buFont typeface="Noto Sans Symbols"/>
              <a:buChar char="➢"/>
            </a:pPr>
            <a:r>
              <a:rPr lang="en" sz="2200">
                <a:solidFill>
                  <a:schemeClr val="dk1"/>
                </a:solidFill>
              </a:rPr>
              <a:t>Section 1D:  Understanding the Architecture: </a:t>
            </a:r>
            <a:r>
              <a:rPr lang="en" sz="2200" i="1">
                <a:solidFill>
                  <a:schemeClr val="dk1"/>
                </a:solidFill>
              </a:rPr>
              <a:t>Kentucky Academic Standards for Physical Education</a:t>
            </a:r>
            <a:endParaRPr sz="2200" i="1">
              <a:solidFill>
                <a:schemeClr val="dk1"/>
              </a:solidFill>
            </a:endParaRPr>
          </a:p>
          <a:p>
            <a:pPr marL="457200" marR="0" lvl="0" indent="-368300" algn="l" rtl="0">
              <a:lnSpc>
                <a:spcPct val="100000"/>
              </a:lnSpc>
              <a:spcBef>
                <a:spcPts val="1000"/>
              </a:spcBef>
              <a:spcAft>
                <a:spcPts val="0"/>
              </a:spcAft>
              <a:buClr>
                <a:srgbClr val="D2BD24"/>
              </a:buClr>
              <a:buSzPts val="2200"/>
              <a:buFont typeface="Noto Sans Symbols"/>
              <a:buChar char="➢"/>
            </a:pPr>
            <a:r>
              <a:rPr lang="en" sz="2200">
                <a:solidFill>
                  <a:schemeClr val="dk1"/>
                </a:solidFill>
              </a:rPr>
              <a:t>Section 1E: Planning Instruction Aligned to the </a:t>
            </a:r>
            <a:r>
              <a:rPr lang="en" sz="2200" i="1">
                <a:solidFill>
                  <a:schemeClr val="dk1"/>
                </a:solidFill>
              </a:rPr>
              <a:t>KAS for Physical Education</a:t>
            </a:r>
            <a:endParaRPr sz="2200">
              <a:solidFill>
                <a:schemeClr val="dk1"/>
              </a:solidFill>
            </a:endParaRPr>
          </a:p>
          <a:p>
            <a:pPr marL="457200" marR="0" lvl="0" indent="-368300" algn="l" rtl="0">
              <a:lnSpc>
                <a:spcPct val="100000"/>
              </a:lnSpc>
              <a:spcBef>
                <a:spcPts val="1000"/>
              </a:spcBef>
              <a:spcAft>
                <a:spcPts val="0"/>
              </a:spcAft>
              <a:buClr>
                <a:srgbClr val="D2BD24"/>
              </a:buClr>
              <a:buSzPts val="2200"/>
              <a:buFont typeface="Noto Sans Symbols"/>
              <a:buChar char="➢"/>
            </a:pPr>
            <a:r>
              <a:rPr lang="en" sz="2200">
                <a:solidFill>
                  <a:schemeClr val="dk1"/>
                </a:solidFill>
              </a:rPr>
              <a:t>Section 1F: Wrap Up &amp; Next Steps</a:t>
            </a:r>
            <a:endParaRPr sz="2200">
              <a:solidFill>
                <a:schemeClr val="dk1"/>
              </a:solidFill>
            </a:endParaRPr>
          </a:p>
          <a:p>
            <a:pPr marL="914400" lvl="0" indent="0" algn="l" rtl="0">
              <a:lnSpc>
                <a:spcPct val="138000"/>
              </a:lnSpc>
              <a:spcBef>
                <a:spcPts val="1000"/>
              </a:spcBef>
              <a:spcAft>
                <a:spcPts val="0"/>
              </a:spcAft>
              <a:buSzPts val="2700"/>
              <a:buNone/>
            </a:pPr>
            <a:endParaRPr sz="2200">
              <a:solidFill>
                <a:schemeClr val="dk1"/>
              </a:solidFill>
            </a:endParaRPr>
          </a:p>
          <a:p>
            <a:pPr marL="0" lvl="0" indent="0" algn="l" rtl="0">
              <a:lnSpc>
                <a:spcPct val="115000"/>
              </a:lnSpc>
              <a:spcBef>
                <a:spcPts val="0"/>
              </a:spcBef>
              <a:spcAft>
                <a:spcPts val="0"/>
              </a:spcAft>
              <a:buSzPts val="2700"/>
              <a:buNone/>
            </a:pPr>
            <a:endParaRPr sz="1800" b="0" i="0" u="none" strike="noStrike" cap="none">
              <a:solidFill>
                <a:srgbClr val="3F3F3F"/>
              </a:solidFill>
            </a:endParaRPr>
          </a:p>
          <a:p>
            <a:pPr marL="1041400" lvl="2" indent="-177800" algn="l" rtl="0">
              <a:lnSpc>
                <a:spcPct val="100000"/>
              </a:lnSpc>
              <a:spcBef>
                <a:spcPts val="0"/>
              </a:spcBef>
              <a:spcAft>
                <a:spcPts val="0"/>
              </a:spcAft>
              <a:buClr>
                <a:srgbClr val="3F3F3F"/>
              </a:buClr>
              <a:buSzPts val="1200"/>
              <a:buFont typeface="Courier New"/>
              <a:buNone/>
            </a:pPr>
            <a:endParaRPr b="0" i="0" u="none" strike="noStrike" cap="none">
              <a:solidFill>
                <a:srgbClr val="3F3F3F"/>
              </a:solidFill>
            </a:endParaRPr>
          </a:p>
          <a:p>
            <a:pPr marL="444500" lvl="1" indent="0" algn="l" rtl="0">
              <a:lnSpc>
                <a:spcPct val="80000"/>
              </a:lnSpc>
              <a:spcBef>
                <a:spcPts val="0"/>
              </a:spcBef>
              <a:spcAft>
                <a:spcPts val="0"/>
              </a:spcAft>
              <a:buClr>
                <a:srgbClr val="3F3F3F"/>
              </a:buClr>
              <a:buSzPts val="1200"/>
              <a:buNone/>
            </a:pPr>
            <a:endParaRPr sz="2100"/>
          </a:p>
        </p:txBody>
      </p:sp>
      <p:sp>
        <p:nvSpPr>
          <p:cNvPr id="231" name="Google Shape;231;p35"/>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FFFFFF"/>
                </a:solidFill>
                <a:latin typeface="Source Sans Pro"/>
                <a:ea typeface="Source Sans Pro"/>
                <a:cs typeface="Source Sans Pro"/>
                <a:sym typeface="Source Sans Pro"/>
              </a:rPr>
              <a:t>14</a:t>
            </a:fld>
            <a:endParaRPr sz="1400" b="0" i="0" u="none" strike="noStrike" cap="none">
              <a:solidFill>
                <a:srgbClr val="FFFFFF"/>
              </a:solidFill>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End of 1A</a:t>
            </a:r>
            <a:endParaRPr lang="en-US" dirty="0"/>
          </a:p>
        </p:txBody>
      </p:sp>
      <p:sp>
        <p:nvSpPr>
          <p:cNvPr id="237" name="Google Shape;237;p36"/>
          <p:cNvSpPr txBox="1">
            <a:spLocks noGrp="1"/>
          </p:cNvSpPr>
          <p:nvPr>
            <p:ph type="body" idx="1"/>
          </p:nvPr>
        </p:nvSpPr>
        <p:spPr>
          <a:xfrm>
            <a:off x="416839" y="415250"/>
            <a:ext cx="6891600" cy="3655305"/>
          </a:xfrm>
          <a:prstGeom prst="rect">
            <a:avLst/>
          </a:prstGeom>
          <a:noFill/>
          <a:ln>
            <a:noFill/>
          </a:ln>
        </p:spPr>
        <p:txBody>
          <a:bodyPr spcFirstLastPara="1" wrap="square" lIns="68575" tIns="34275" rIns="68575" bIns="34275" anchor="t" anchorCtr="0">
            <a:noAutofit/>
          </a:bodyPr>
          <a:lstStyle/>
          <a:p>
            <a:pPr marL="457200" lvl="0" indent="0" algn="l" rtl="0">
              <a:lnSpc>
                <a:spcPct val="108636"/>
              </a:lnSpc>
              <a:spcBef>
                <a:spcPts val="800"/>
              </a:spcBef>
              <a:spcAft>
                <a:spcPts val="0"/>
              </a:spcAft>
              <a:buSzPts val="2700"/>
              <a:buNone/>
            </a:pPr>
            <a:r>
              <a:rPr lang="en" sz="1800" dirty="0" smtClean="0">
                <a:solidFill>
                  <a:srgbClr val="333333"/>
                </a:solidFill>
              </a:rPr>
              <a:t>Stop </a:t>
            </a:r>
            <a:r>
              <a:rPr lang="en" sz="1800" dirty="0">
                <a:solidFill>
                  <a:srgbClr val="333333"/>
                </a:solidFill>
              </a:rPr>
              <a:t>here if you are completing Module 1: Section 1A:  Revision Process Overview </a:t>
            </a:r>
            <a:r>
              <a:rPr lang="en" sz="1800" b="1" dirty="0">
                <a:solidFill>
                  <a:srgbClr val="333333"/>
                </a:solidFill>
              </a:rPr>
              <a:t>only</a:t>
            </a:r>
            <a:r>
              <a:rPr lang="en" sz="1800" dirty="0">
                <a:solidFill>
                  <a:srgbClr val="333333"/>
                </a:solidFill>
              </a:rPr>
              <a:t>.  </a:t>
            </a:r>
            <a:endParaRPr lang="en-US" sz="1800" dirty="0" smtClean="0">
              <a:solidFill>
                <a:srgbClr val="333333"/>
              </a:solidFill>
            </a:endParaRPr>
          </a:p>
          <a:p>
            <a:pPr marL="800100" indent="-342900">
              <a:lnSpc>
                <a:spcPct val="108636"/>
              </a:lnSpc>
            </a:pPr>
            <a:r>
              <a:rPr lang="en-US" sz="1800" dirty="0"/>
              <a:t>The KDE needs your feedback on the effectiveness of this module, the learning platform and how the consultants may best support you as you take the next steps in the implementation process. Feedback from the surveys will be used by the KDE to plan and prepare future professional learning.</a:t>
            </a:r>
          </a:p>
          <a:p>
            <a:pPr marL="1257300" lvl="1" indent="-342900">
              <a:lnSpc>
                <a:spcPct val="108636"/>
              </a:lnSpc>
            </a:pPr>
            <a:r>
              <a:rPr lang="en-US" sz="1800" dirty="0">
                <a:solidFill>
                  <a:schemeClr val="dk1"/>
                </a:solidFill>
              </a:rPr>
              <a:t>Module 1 Survey: </a:t>
            </a:r>
            <a:r>
              <a:rPr lang="en-US" sz="1800" u="sng" dirty="0">
                <a:solidFill>
                  <a:srgbClr val="1155CC"/>
                </a:solidFill>
                <a:hlinkClick r:id="rId3"/>
              </a:rPr>
              <a:t>https://</a:t>
            </a:r>
            <a:r>
              <a:rPr lang="en-US" sz="1800" u="sng" dirty="0" smtClean="0">
                <a:solidFill>
                  <a:srgbClr val="1155CC"/>
                </a:solidFill>
                <a:hlinkClick r:id="rId3"/>
              </a:rPr>
              <a:t>www.surveymonkey.com/r/KAS-health-physical-education</a:t>
            </a:r>
            <a:endParaRPr sz="1800" dirty="0">
              <a:solidFill>
                <a:srgbClr val="333333"/>
              </a:solidFill>
            </a:endParaRPr>
          </a:p>
          <a:p>
            <a:pPr marL="0" lvl="0" indent="0" algn="l" rtl="0">
              <a:lnSpc>
                <a:spcPct val="108636"/>
              </a:lnSpc>
              <a:spcBef>
                <a:spcPts val="1000"/>
              </a:spcBef>
              <a:spcAft>
                <a:spcPts val="0"/>
              </a:spcAft>
              <a:buSzPts val="2700"/>
              <a:buNone/>
            </a:pPr>
            <a:r>
              <a:rPr lang="en" sz="1800" dirty="0">
                <a:solidFill>
                  <a:srgbClr val="333333"/>
                </a:solidFill>
              </a:rPr>
              <a:t>If you want to complete another section of Module 1 at this time, continue onto the next slide to begin facilitating Module 1: Section 1B: Understanding the Architecture: </a:t>
            </a:r>
            <a:r>
              <a:rPr lang="en" sz="1800" i="1" dirty="0">
                <a:solidFill>
                  <a:schemeClr val="dk1"/>
                </a:solidFill>
              </a:rPr>
              <a:t>Kentucky Academic Standards for Health</a:t>
            </a:r>
            <a:r>
              <a:rPr lang="en" sz="1800" dirty="0">
                <a:solidFill>
                  <a:schemeClr val="dk1"/>
                </a:solidFill>
              </a:rPr>
              <a:t> </a:t>
            </a:r>
            <a:r>
              <a:rPr lang="en" sz="1800" i="1" dirty="0">
                <a:solidFill>
                  <a:schemeClr val="dk1"/>
                </a:solidFill>
              </a:rPr>
              <a:t>Education.</a:t>
            </a:r>
            <a:endParaRPr sz="1800" dirty="0">
              <a:solidFill>
                <a:srgbClr val="333333"/>
              </a:solidFill>
            </a:endParaRPr>
          </a:p>
          <a:p>
            <a:pPr marL="342900" lvl="0" indent="-165100" algn="l" rtl="0">
              <a:lnSpc>
                <a:spcPct val="80000"/>
              </a:lnSpc>
              <a:spcBef>
                <a:spcPts val="1000"/>
              </a:spcBef>
              <a:spcAft>
                <a:spcPts val="0"/>
              </a:spcAft>
              <a:buSzPts val="2700"/>
              <a:buNone/>
            </a:pPr>
            <a:endParaRPr sz="1800" dirty="0"/>
          </a:p>
        </p:txBody>
      </p:sp>
      <p:sp>
        <p:nvSpPr>
          <p:cNvPr id="239" name="Google Shape;239;p36"/>
          <p:cNvSpPr txBox="1">
            <a:spLocks noGrp="1"/>
          </p:cNvSpPr>
          <p:nvPr>
            <p:ph type="sldNum" idx="12"/>
          </p:nvPr>
        </p:nvSpPr>
        <p:spPr>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15</a:t>
            </a:fld>
            <a:endParaRPr/>
          </a:p>
        </p:txBody>
      </p:sp>
      <p:pic>
        <p:nvPicPr>
          <p:cNvPr id="238" name="Google Shape;238;p36" descr=" &quot; &quot;"/>
          <p:cNvPicPr preferRelativeResize="0"/>
          <p:nvPr/>
        </p:nvPicPr>
        <p:blipFill rotWithShape="1">
          <a:blip r:embed="rId4">
            <a:alphaModFix/>
          </a:blip>
          <a:srcRect/>
          <a:stretch/>
        </p:blipFill>
        <p:spPr>
          <a:xfrm>
            <a:off x="7391303" y="-1"/>
            <a:ext cx="1724417" cy="180994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7"/>
          <p:cNvSpPr txBox="1">
            <a:spLocks noGrp="1"/>
          </p:cNvSpPr>
          <p:nvPr>
            <p:ph type="ctrTitle"/>
          </p:nvPr>
        </p:nvSpPr>
        <p:spPr>
          <a:xfrm>
            <a:off x="445376" y="405569"/>
            <a:ext cx="6921600" cy="1234800"/>
          </a:xfrm>
          <a:prstGeom prst="rect">
            <a:avLst/>
          </a:prstGeom>
          <a:noFill/>
          <a:ln>
            <a:noFill/>
          </a:ln>
        </p:spPr>
        <p:txBody>
          <a:bodyPr spcFirstLastPara="1" wrap="square" lIns="68575" tIns="34275" rIns="68575" bIns="34275" anchor="b" anchorCtr="0">
            <a:noAutofit/>
          </a:bodyPr>
          <a:lstStyle/>
          <a:p>
            <a:pPr marL="0" marR="0" lvl="0" indent="0" algn="ctr" rtl="0">
              <a:lnSpc>
                <a:spcPct val="100000"/>
              </a:lnSpc>
              <a:spcBef>
                <a:spcPts val="0"/>
              </a:spcBef>
              <a:spcAft>
                <a:spcPts val="0"/>
              </a:spcAft>
              <a:buClr>
                <a:srgbClr val="072B62"/>
              </a:buClr>
              <a:buSzPts val="3600"/>
              <a:buFont typeface="Georgia"/>
              <a:buNone/>
            </a:pPr>
            <a:r>
              <a:rPr lang="en" sz="3000"/>
              <a:t>Getting to Know the </a:t>
            </a:r>
            <a:endParaRPr sz="3000"/>
          </a:p>
          <a:p>
            <a:pPr marL="0" marR="0" lvl="0" indent="0" algn="ctr" rtl="0">
              <a:lnSpc>
                <a:spcPct val="100000"/>
              </a:lnSpc>
              <a:spcBef>
                <a:spcPts val="0"/>
              </a:spcBef>
              <a:spcAft>
                <a:spcPts val="0"/>
              </a:spcAft>
              <a:buClr>
                <a:srgbClr val="072B62"/>
              </a:buClr>
              <a:buSzPts val="3600"/>
              <a:buFont typeface="Georgia"/>
              <a:buNone/>
            </a:pPr>
            <a:r>
              <a:rPr lang="en" sz="3000" i="1"/>
              <a:t>KAS for Health Education </a:t>
            </a:r>
            <a:r>
              <a:rPr lang="en" sz="3000"/>
              <a:t>&amp; the </a:t>
            </a:r>
            <a:r>
              <a:rPr lang="en" sz="3000" i="1"/>
              <a:t>KAS for Physical Education</a:t>
            </a:r>
            <a:endParaRPr sz="3000" b="0" i="1" u="none" strike="noStrike" cap="none">
              <a:solidFill>
                <a:srgbClr val="072B62"/>
              </a:solidFill>
              <a:latin typeface="Georgia"/>
              <a:ea typeface="Georgia"/>
              <a:cs typeface="Georgia"/>
              <a:sym typeface="Georgia"/>
            </a:endParaRPr>
          </a:p>
        </p:txBody>
      </p:sp>
      <p:sp>
        <p:nvSpPr>
          <p:cNvPr id="245" name="Google Shape;245;p37"/>
          <p:cNvSpPr txBox="1">
            <a:spLocks noGrp="1"/>
          </p:cNvSpPr>
          <p:nvPr>
            <p:ph type="subTitle" idx="1"/>
          </p:nvPr>
        </p:nvSpPr>
        <p:spPr>
          <a:xfrm>
            <a:off x="424975" y="3081700"/>
            <a:ext cx="6962400" cy="1030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D2BD24"/>
              </a:buClr>
              <a:buSzPts val="2100"/>
              <a:buFont typeface="Noto Sans Symbols"/>
              <a:buNone/>
            </a:pPr>
            <a:r>
              <a:rPr lang="en" sz="3000">
                <a:solidFill>
                  <a:srgbClr val="666666"/>
                </a:solidFill>
                <a:latin typeface="Georgia"/>
                <a:ea typeface="Georgia"/>
                <a:cs typeface="Georgia"/>
                <a:sym typeface="Georgia"/>
              </a:rPr>
              <a:t>Module 1: Section 1B: </a:t>
            </a:r>
            <a:endParaRPr sz="3000">
              <a:solidFill>
                <a:srgbClr val="666666"/>
              </a:solidFill>
              <a:latin typeface="Georgia"/>
              <a:ea typeface="Georgia"/>
              <a:cs typeface="Georgia"/>
              <a:sym typeface="Georgia"/>
            </a:endParaRPr>
          </a:p>
          <a:p>
            <a:pPr marL="0" marR="0" lvl="0" indent="0" algn="l" rtl="0">
              <a:lnSpc>
                <a:spcPct val="100000"/>
              </a:lnSpc>
              <a:spcBef>
                <a:spcPts val="0"/>
              </a:spcBef>
              <a:spcAft>
                <a:spcPts val="0"/>
              </a:spcAft>
              <a:buClr>
                <a:srgbClr val="D2BD24"/>
              </a:buClr>
              <a:buSzPts val="2100"/>
              <a:buFont typeface="Noto Sans Symbols"/>
              <a:buNone/>
            </a:pPr>
            <a:r>
              <a:rPr lang="en" sz="3000">
                <a:solidFill>
                  <a:srgbClr val="666666"/>
                </a:solidFill>
                <a:latin typeface="Georgia"/>
                <a:ea typeface="Georgia"/>
                <a:cs typeface="Georgia"/>
                <a:sym typeface="Georgia"/>
              </a:rPr>
              <a:t>Understanding the Architecture:</a:t>
            </a:r>
            <a:endParaRPr sz="3000">
              <a:solidFill>
                <a:srgbClr val="666666"/>
              </a:solidFill>
              <a:latin typeface="Georgia"/>
              <a:ea typeface="Georgia"/>
              <a:cs typeface="Georgia"/>
              <a:sym typeface="Georgia"/>
            </a:endParaRPr>
          </a:p>
          <a:p>
            <a:pPr marL="0" marR="0" lvl="0" indent="0" algn="l" rtl="0">
              <a:lnSpc>
                <a:spcPct val="100000"/>
              </a:lnSpc>
              <a:spcBef>
                <a:spcPts val="0"/>
              </a:spcBef>
              <a:spcAft>
                <a:spcPts val="0"/>
              </a:spcAft>
              <a:buClr>
                <a:srgbClr val="D2BD24"/>
              </a:buClr>
              <a:buSzPts val="2100"/>
              <a:buFont typeface="Noto Sans Symbols"/>
              <a:buNone/>
            </a:pPr>
            <a:r>
              <a:rPr lang="en" sz="3000" i="1">
                <a:solidFill>
                  <a:srgbClr val="666666"/>
                </a:solidFill>
                <a:latin typeface="Georgia"/>
                <a:ea typeface="Georgia"/>
                <a:cs typeface="Georgia"/>
                <a:sym typeface="Georgia"/>
              </a:rPr>
              <a:t>KAS for Health Education</a:t>
            </a:r>
            <a:endParaRPr sz="3000" i="1">
              <a:solidFill>
                <a:srgbClr val="666666"/>
              </a:solidFill>
              <a:latin typeface="Georgia"/>
              <a:ea typeface="Georgia"/>
              <a:cs typeface="Georgia"/>
              <a:sym typeface="Georgia"/>
            </a:endParaRPr>
          </a:p>
          <a:p>
            <a:pPr marL="0" marR="0" lvl="0" indent="0" algn="r" rtl="0">
              <a:lnSpc>
                <a:spcPct val="100000"/>
              </a:lnSpc>
              <a:spcBef>
                <a:spcPts val="0"/>
              </a:spcBef>
              <a:spcAft>
                <a:spcPts val="0"/>
              </a:spcAft>
              <a:buClr>
                <a:srgbClr val="D2BD24"/>
              </a:buClr>
              <a:buSzPts val="2100"/>
              <a:buFont typeface="Noto Sans Symbols"/>
              <a:buNone/>
            </a:pPr>
            <a:endParaRPr>
              <a:latin typeface="Georgia"/>
              <a:ea typeface="Georgia"/>
              <a:cs typeface="Georgia"/>
              <a:sym typeface="Georgia"/>
            </a:endParaRPr>
          </a:p>
        </p:txBody>
      </p:sp>
      <p:sp>
        <p:nvSpPr>
          <p:cNvPr id="246" name="Google Shape;246;p37"/>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8"/>
          <p:cNvSpPr txBox="1">
            <a:spLocks noGrp="1"/>
          </p:cNvSpPr>
          <p:nvPr>
            <p:ph type="title"/>
          </p:nvPr>
        </p:nvSpPr>
        <p:spPr>
          <a:xfrm>
            <a:off x="416850" y="192772"/>
            <a:ext cx="6447600" cy="574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a:t>Group Norms</a:t>
            </a:r>
            <a:endParaRPr/>
          </a:p>
        </p:txBody>
      </p:sp>
      <p:sp>
        <p:nvSpPr>
          <p:cNvPr id="252" name="Google Shape;252;p38"/>
          <p:cNvSpPr txBox="1">
            <a:spLocks noGrp="1"/>
          </p:cNvSpPr>
          <p:nvPr>
            <p:ph type="body" idx="1"/>
          </p:nvPr>
        </p:nvSpPr>
        <p:spPr>
          <a:xfrm>
            <a:off x="416850" y="766977"/>
            <a:ext cx="6891600" cy="4239000"/>
          </a:xfrm>
          <a:prstGeom prst="rect">
            <a:avLst/>
          </a:prstGeom>
          <a:noFill/>
          <a:ln>
            <a:noFill/>
          </a:ln>
        </p:spPr>
        <p:txBody>
          <a:bodyPr spcFirstLastPara="1" wrap="square" lIns="68575" tIns="34275" rIns="68575" bIns="34275" anchor="t" anchorCtr="0">
            <a:noAutofit/>
          </a:bodyPr>
          <a:lstStyle/>
          <a:p>
            <a:pPr marL="457200" lvl="0" indent="-400050" algn="l" rtl="0">
              <a:lnSpc>
                <a:spcPct val="100000"/>
              </a:lnSpc>
              <a:spcBef>
                <a:spcPts val="800"/>
              </a:spcBef>
              <a:spcAft>
                <a:spcPts val="0"/>
              </a:spcAft>
              <a:buSzPts val="2700"/>
              <a:buChar char="➢"/>
            </a:pPr>
            <a:r>
              <a:rPr lang="en"/>
              <a:t>Assume best intentions.</a:t>
            </a:r>
            <a:endParaRPr/>
          </a:p>
          <a:p>
            <a:pPr marL="457200" lvl="0" indent="-400050" algn="l" rtl="0">
              <a:lnSpc>
                <a:spcPct val="100000"/>
              </a:lnSpc>
              <a:spcBef>
                <a:spcPts val="0"/>
              </a:spcBef>
              <a:spcAft>
                <a:spcPts val="0"/>
              </a:spcAft>
              <a:buSzPts val="2700"/>
              <a:buChar char="➢"/>
            </a:pPr>
            <a:r>
              <a:rPr lang="en"/>
              <a:t>Listen carefully to one another.</a:t>
            </a:r>
            <a:endParaRPr/>
          </a:p>
          <a:p>
            <a:pPr marL="457200" lvl="0" indent="-400050" algn="l" rtl="0">
              <a:lnSpc>
                <a:spcPct val="100000"/>
              </a:lnSpc>
              <a:spcBef>
                <a:spcPts val="0"/>
              </a:spcBef>
              <a:spcAft>
                <a:spcPts val="0"/>
              </a:spcAft>
              <a:buSzPts val="2700"/>
              <a:buChar char="➢"/>
            </a:pPr>
            <a:r>
              <a:rPr lang="en"/>
              <a:t>Be open to new ideas.</a:t>
            </a:r>
            <a:endParaRPr/>
          </a:p>
          <a:p>
            <a:pPr marL="457200" lvl="0" indent="-400050" algn="l" rtl="0">
              <a:lnSpc>
                <a:spcPct val="100000"/>
              </a:lnSpc>
              <a:spcBef>
                <a:spcPts val="0"/>
              </a:spcBef>
              <a:spcAft>
                <a:spcPts val="0"/>
              </a:spcAft>
              <a:buSzPts val="2700"/>
              <a:buChar char="➢"/>
            </a:pPr>
            <a:r>
              <a:rPr lang="en"/>
              <a:t>Be open to working outside your comfort zone.</a:t>
            </a:r>
            <a:endParaRPr/>
          </a:p>
          <a:p>
            <a:pPr marL="457200" lvl="0" indent="-400050" algn="l" rtl="0">
              <a:lnSpc>
                <a:spcPct val="100000"/>
              </a:lnSpc>
              <a:spcBef>
                <a:spcPts val="0"/>
              </a:spcBef>
              <a:spcAft>
                <a:spcPts val="0"/>
              </a:spcAft>
              <a:buSzPts val="2700"/>
              <a:buChar char="➢"/>
            </a:pPr>
            <a:r>
              <a:rPr lang="en"/>
              <a:t>Ask questions.</a:t>
            </a:r>
            <a:endParaRPr/>
          </a:p>
          <a:p>
            <a:pPr marL="457200" lvl="0" indent="-400050" algn="l" rtl="0">
              <a:lnSpc>
                <a:spcPct val="100000"/>
              </a:lnSpc>
              <a:spcBef>
                <a:spcPts val="0"/>
              </a:spcBef>
              <a:spcAft>
                <a:spcPts val="0"/>
              </a:spcAft>
              <a:buSzPts val="2700"/>
              <a:buChar char="➢"/>
            </a:pPr>
            <a:r>
              <a:rPr lang="en"/>
              <a:t>Allow a chance for everyone to participate.</a:t>
            </a:r>
            <a:endParaRPr/>
          </a:p>
        </p:txBody>
      </p:sp>
      <p:sp>
        <p:nvSpPr>
          <p:cNvPr id="253" name="Google Shape;253;p38"/>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1400"/>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59" name="Google Shape;259;p39"/>
          <p:cNvSpPr txBox="1">
            <a:spLocks noGrp="1"/>
          </p:cNvSpPr>
          <p:nvPr>
            <p:ph type="title" idx="4294967295"/>
          </p:nvPr>
        </p:nvSpPr>
        <p:spPr>
          <a:xfrm>
            <a:off x="122325" y="56475"/>
            <a:ext cx="6798300" cy="477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Module Goal:  </a:t>
            </a:r>
            <a:endParaRPr sz="3400"/>
          </a:p>
        </p:txBody>
      </p:sp>
      <p:sp>
        <p:nvSpPr>
          <p:cNvPr id="260" name="Google Shape;260;p39"/>
          <p:cNvSpPr txBox="1">
            <a:spLocks noGrp="1"/>
          </p:cNvSpPr>
          <p:nvPr>
            <p:ph type="body" idx="4294967295"/>
          </p:nvPr>
        </p:nvSpPr>
        <p:spPr>
          <a:xfrm>
            <a:off x="0" y="731800"/>
            <a:ext cx="8688900" cy="4411800"/>
          </a:xfrm>
          <a:prstGeom prst="rect">
            <a:avLst/>
          </a:prstGeom>
          <a:noFill/>
          <a:ln>
            <a:noFill/>
          </a:ln>
        </p:spPr>
        <p:txBody>
          <a:bodyPr spcFirstLastPara="1" wrap="square" lIns="68575" tIns="34275" rIns="68575" bIns="34275" anchor="t" anchorCtr="0">
            <a:noAutofit/>
          </a:bodyPr>
          <a:lstStyle/>
          <a:p>
            <a:pPr marL="457200" lvl="0" indent="-342900" algn="l" rtl="0">
              <a:lnSpc>
                <a:spcPct val="150000"/>
              </a:lnSpc>
              <a:spcBef>
                <a:spcPts val="0"/>
              </a:spcBef>
              <a:spcAft>
                <a:spcPts val="0"/>
              </a:spcAft>
              <a:buSzPts val="1800"/>
              <a:buFont typeface="Source Sans Pro"/>
              <a:buChar char="▶"/>
            </a:pPr>
            <a:r>
              <a:rPr lang="en" sz="1800">
                <a:solidFill>
                  <a:schemeClr val="dk1"/>
                </a:solidFill>
              </a:rPr>
              <a:t>Build a shared understanding of the</a:t>
            </a:r>
            <a:r>
              <a:rPr lang="en" sz="1800" i="1">
                <a:solidFill>
                  <a:schemeClr val="dk1"/>
                </a:solidFill>
              </a:rPr>
              <a:t> KAS for Health Education </a:t>
            </a:r>
            <a:r>
              <a:rPr lang="en" sz="1800">
                <a:solidFill>
                  <a:schemeClr val="dk1"/>
                </a:solidFill>
              </a:rPr>
              <a:t>&amp; the</a:t>
            </a:r>
            <a:r>
              <a:rPr lang="en" sz="1800" i="1">
                <a:solidFill>
                  <a:schemeClr val="dk1"/>
                </a:solidFill>
              </a:rPr>
              <a:t> KAS for </a:t>
            </a:r>
            <a:endParaRPr sz="1800" i="1">
              <a:solidFill>
                <a:schemeClr val="dk1"/>
              </a:solidFill>
            </a:endParaRPr>
          </a:p>
          <a:p>
            <a:pPr marL="457200" lvl="0" indent="0" algn="l" rtl="0">
              <a:lnSpc>
                <a:spcPct val="150000"/>
              </a:lnSpc>
              <a:spcBef>
                <a:spcPts val="0"/>
              </a:spcBef>
              <a:spcAft>
                <a:spcPts val="0"/>
              </a:spcAft>
              <a:buNone/>
            </a:pPr>
            <a:r>
              <a:rPr lang="en" sz="1800" i="1">
                <a:solidFill>
                  <a:schemeClr val="dk1"/>
                </a:solidFill>
              </a:rPr>
              <a:t>Physical Education</a:t>
            </a:r>
            <a:r>
              <a:rPr lang="en" sz="1800">
                <a:solidFill>
                  <a:schemeClr val="dk1"/>
                </a:solidFill>
              </a:rPr>
              <a:t> document.</a:t>
            </a:r>
            <a:endParaRPr sz="1800">
              <a:solidFill>
                <a:schemeClr val="dk1"/>
              </a:solidFill>
            </a:endParaRPr>
          </a:p>
          <a:p>
            <a:pPr marL="457200" lvl="0" indent="-342900" algn="l" rtl="0">
              <a:lnSpc>
                <a:spcPct val="150000"/>
              </a:lnSpc>
              <a:spcBef>
                <a:spcPts val="0"/>
              </a:spcBef>
              <a:spcAft>
                <a:spcPts val="0"/>
              </a:spcAft>
              <a:buSzPts val="1800"/>
              <a:buFont typeface="Source Sans Pro"/>
              <a:buChar char="▶"/>
            </a:pPr>
            <a:r>
              <a:rPr lang="en" sz="1800">
                <a:solidFill>
                  <a:schemeClr val="dk1"/>
                </a:solidFill>
              </a:rPr>
              <a:t>Strengthen the connection between the components of the </a:t>
            </a:r>
            <a:r>
              <a:rPr lang="en" sz="1800" i="1">
                <a:solidFill>
                  <a:schemeClr val="dk1"/>
                </a:solidFill>
              </a:rPr>
              <a:t>KAS for </a:t>
            </a:r>
            <a:endParaRPr sz="1800" i="1">
              <a:solidFill>
                <a:schemeClr val="dk1"/>
              </a:solidFill>
            </a:endParaRPr>
          </a:p>
          <a:p>
            <a:pPr marL="457200" lvl="0" indent="0" algn="l" rtl="0">
              <a:lnSpc>
                <a:spcPct val="150000"/>
              </a:lnSpc>
              <a:spcBef>
                <a:spcPts val="0"/>
              </a:spcBef>
              <a:spcAft>
                <a:spcPts val="0"/>
              </a:spcAft>
              <a:buNone/>
            </a:pPr>
            <a:r>
              <a:rPr lang="en" sz="1800" i="1">
                <a:solidFill>
                  <a:schemeClr val="dk1"/>
                </a:solidFill>
              </a:rPr>
              <a:t>Health Education </a:t>
            </a:r>
            <a:r>
              <a:rPr lang="en" sz="1800">
                <a:solidFill>
                  <a:schemeClr val="dk1"/>
                </a:solidFill>
              </a:rPr>
              <a:t>&amp; the</a:t>
            </a:r>
            <a:r>
              <a:rPr lang="en" sz="1800" i="1">
                <a:solidFill>
                  <a:schemeClr val="dk1"/>
                </a:solidFill>
              </a:rPr>
              <a:t> KAS for Physical Education</a:t>
            </a:r>
            <a:r>
              <a:rPr lang="en" sz="1800">
                <a:solidFill>
                  <a:schemeClr val="dk1"/>
                </a:solidFill>
              </a:rPr>
              <a:t> and the way those components can support teachers in the process of designing instruction.</a:t>
            </a:r>
            <a:endParaRPr sz="1800">
              <a:solidFill>
                <a:schemeClr val="dk1"/>
              </a:solidFill>
            </a:endParaRPr>
          </a:p>
          <a:p>
            <a:pPr marL="457200" lvl="0" indent="-342900" algn="l" rtl="0">
              <a:lnSpc>
                <a:spcPct val="150000"/>
              </a:lnSpc>
              <a:spcBef>
                <a:spcPts val="0"/>
              </a:spcBef>
              <a:spcAft>
                <a:spcPts val="0"/>
              </a:spcAft>
              <a:buSzPts val="1800"/>
              <a:buFont typeface="Source Sans Pro"/>
              <a:buChar char="▶"/>
            </a:pPr>
            <a:r>
              <a:rPr lang="en" sz="1800">
                <a:solidFill>
                  <a:schemeClr val="dk1"/>
                </a:solidFill>
              </a:rPr>
              <a:t>Experience how the changes in the </a:t>
            </a:r>
            <a:r>
              <a:rPr lang="en" sz="1800" i="1">
                <a:solidFill>
                  <a:schemeClr val="dk1"/>
                </a:solidFill>
              </a:rPr>
              <a:t>KAS for Health Education </a:t>
            </a:r>
            <a:r>
              <a:rPr lang="en" sz="1800">
                <a:solidFill>
                  <a:schemeClr val="dk1"/>
                </a:solidFill>
              </a:rPr>
              <a:t>&amp; the</a:t>
            </a:r>
            <a:r>
              <a:rPr lang="en" sz="1800" i="1">
                <a:solidFill>
                  <a:schemeClr val="dk1"/>
                </a:solidFill>
              </a:rPr>
              <a:t> KAS for Physical Education </a:t>
            </a:r>
            <a:r>
              <a:rPr lang="en" sz="1800">
                <a:solidFill>
                  <a:schemeClr val="dk1"/>
                </a:solidFill>
              </a:rPr>
              <a:t>can and should be reflected in student experiences within our classrooms.</a:t>
            </a:r>
            <a:endParaRPr sz="1800">
              <a:solidFill>
                <a:schemeClr val="dk1"/>
              </a:solidFill>
            </a:endParaRPr>
          </a:p>
          <a:p>
            <a:pPr marL="457200" lvl="0" indent="-342900" algn="l" rtl="0">
              <a:lnSpc>
                <a:spcPct val="150000"/>
              </a:lnSpc>
              <a:spcBef>
                <a:spcPts val="0"/>
              </a:spcBef>
              <a:spcAft>
                <a:spcPts val="0"/>
              </a:spcAft>
              <a:buSzPts val="1800"/>
              <a:buFont typeface="Source Sans Pro"/>
              <a:buChar char="▶"/>
            </a:pPr>
            <a:r>
              <a:rPr lang="en" sz="1800">
                <a:solidFill>
                  <a:schemeClr val="dk1"/>
                </a:solidFill>
              </a:rPr>
              <a:t>Identify and prioritize areas where future professional learning opportunities will be needed in the implementation process with the new</a:t>
            </a:r>
            <a:r>
              <a:rPr lang="en" sz="1800" i="1">
                <a:solidFill>
                  <a:schemeClr val="dk1"/>
                </a:solidFill>
              </a:rPr>
              <a:t> KAS for Health Education </a:t>
            </a:r>
            <a:r>
              <a:rPr lang="en" sz="1800">
                <a:solidFill>
                  <a:schemeClr val="dk1"/>
                </a:solidFill>
              </a:rPr>
              <a:t>&amp; the </a:t>
            </a:r>
            <a:r>
              <a:rPr lang="en" sz="1800" i="1">
                <a:solidFill>
                  <a:schemeClr val="dk1"/>
                </a:solidFill>
              </a:rPr>
              <a:t>KAS for Physical Education</a:t>
            </a:r>
            <a:r>
              <a:rPr lang="en" sz="1800">
                <a:solidFill>
                  <a:schemeClr val="dk1"/>
                </a:solidFill>
              </a:rPr>
              <a:t> and discuss the plan to address those areas.</a:t>
            </a:r>
            <a:endParaRPr sz="1800">
              <a:solidFill>
                <a:schemeClr val="dk1"/>
              </a:solidFill>
            </a:endParaRPr>
          </a:p>
          <a:p>
            <a:pPr marL="342900" lvl="0" indent="-165100" algn="l" rtl="0">
              <a:lnSpc>
                <a:spcPct val="80000"/>
              </a:lnSpc>
              <a:spcBef>
                <a:spcPts val="800"/>
              </a:spcBef>
              <a:spcAft>
                <a:spcPts val="0"/>
              </a:spcAft>
              <a:buSzPts val="2700"/>
              <a:buNone/>
            </a:pPr>
            <a:endParaRPr sz="1800"/>
          </a:p>
        </p:txBody>
      </p:sp>
      <p:sp>
        <p:nvSpPr>
          <p:cNvPr id="261" name="Google Shape;261;p39"/>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0"/>
          <p:cNvSpPr txBox="1">
            <a:spLocks noGrp="1"/>
          </p:cNvSpPr>
          <p:nvPr>
            <p:ph type="title"/>
          </p:nvPr>
        </p:nvSpPr>
        <p:spPr>
          <a:xfrm>
            <a:off x="113650" y="117300"/>
            <a:ext cx="6798300" cy="99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Section 1B: Essential Questions </a:t>
            </a:r>
            <a:endParaRPr sz="3400"/>
          </a:p>
        </p:txBody>
      </p:sp>
      <p:sp>
        <p:nvSpPr>
          <p:cNvPr id="268" name="Google Shape;268;p40"/>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19</a:t>
            </a:fld>
            <a:endParaRPr/>
          </a:p>
        </p:txBody>
      </p:sp>
      <p:sp>
        <p:nvSpPr>
          <p:cNvPr id="269" name="Google Shape;269;p40"/>
          <p:cNvSpPr txBox="1">
            <a:spLocks noGrp="1"/>
          </p:cNvSpPr>
          <p:nvPr>
            <p:ph type="body" idx="1"/>
          </p:nvPr>
        </p:nvSpPr>
        <p:spPr>
          <a:xfrm>
            <a:off x="96250" y="775225"/>
            <a:ext cx="6833100" cy="3960300"/>
          </a:xfrm>
          <a:prstGeom prst="rect">
            <a:avLst/>
          </a:prstGeom>
          <a:noFill/>
          <a:ln>
            <a:noFill/>
          </a:ln>
        </p:spPr>
        <p:txBody>
          <a:bodyPr spcFirstLastPara="1" wrap="square" lIns="68575" tIns="34275" rIns="68575" bIns="34275" anchor="t" anchorCtr="0">
            <a:noAutofit/>
          </a:bodyPr>
          <a:lstStyle/>
          <a:p>
            <a:pPr marL="457200" lvl="0" indent="-342900" algn="l" rtl="0">
              <a:lnSpc>
                <a:spcPct val="100000"/>
              </a:lnSpc>
              <a:spcBef>
                <a:spcPts val="0"/>
              </a:spcBef>
              <a:spcAft>
                <a:spcPts val="0"/>
              </a:spcAft>
              <a:buSzPts val="1800"/>
              <a:buFont typeface="Source Sans Pro"/>
              <a:buChar char="▶"/>
            </a:pPr>
            <a:r>
              <a:rPr lang="en" sz="2400">
                <a:solidFill>
                  <a:schemeClr val="dk2"/>
                </a:solidFill>
              </a:rPr>
              <a:t>What are the key components of the </a:t>
            </a:r>
            <a:r>
              <a:rPr lang="en" sz="2400" i="1">
                <a:solidFill>
                  <a:schemeClr val="dk2"/>
                </a:solidFill>
              </a:rPr>
              <a:t>KAS for Health Education</a:t>
            </a:r>
            <a:r>
              <a:rPr lang="en" sz="2400">
                <a:solidFill>
                  <a:schemeClr val="dk2"/>
                </a:solidFill>
              </a:rPr>
              <a:t>?</a:t>
            </a:r>
            <a:endParaRPr sz="2400">
              <a:solidFill>
                <a:schemeClr val="dk2"/>
              </a:solidFill>
            </a:endParaRPr>
          </a:p>
          <a:p>
            <a:pPr marL="457200" lvl="0" indent="0" algn="l" rtl="0">
              <a:lnSpc>
                <a:spcPct val="100000"/>
              </a:lnSpc>
              <a:spcBef>
                <a:spcPts val="0"/>
              </a:spcBef>
              <a:spcAft>
                <a:spcPts val="0"/>
              </a:spcAft>
              <a:buNone/>
            </a:pPr>
            <a:endParaRPr sz="2400">
              <a:solidFill>
                <a:schemeClr val="dk2"/>
              </a:solidFill>
            </a:endParaRPr>
          </a:p>
          <a:p>
            <a:pPr marL="457200" lvl="0" indent="-342900" algn="l" rtl="0">
              <a:lnSpc>
                <a:spcPct val="100000"/>
              </a:lnSpc>
              <a:spcBef>
                <a:spcPts val="0"/>
              </a:spcBef>
              <a:spcAft>
                <a:spcPts val="0"/>
              </a:spcAft>
              <a:buSzPts val="1800"/>
              <a:buFont typeface="Source Sans Pro"/>
              <a:buChar char="▶"/>
            </a:pPr>
            <a:r>
              <a:rPr lang="en" sz="2400">
                <a:solidFill>
                  <a:schemeClr val="dk2"/>
                </a:solidFill>
              </a:rPr>
              <a:t>How will the components of the architecture support teachers/schools/districts in successfully implementing the </a:t>
            </a:r>
            <a:r>
              <a:rPr lang="en" sz="2400" i="1">
                <a:solidFill>
                  <a:schemeClr val="dk2"/>
                </a:solidFill>
              </a:rPr>
              <a:t>KAS for Health Education</a:t>
            </a:r>
            <a:r>
              <a:rPr lang="en" sz="2400">
                <a:solidFill>
                  <a:schemeClr val="dk2"/>
                </a:solidFill>
              </a:rPr>
              <a:t>? </a:t>
            </a:r>
            <a:endParaRPr sz="2400">
              <a:solidFill>
                <a:schemeClr val="dk2"/>
              </a:solidFill>
            </a:endParaRPr>
          </a:p>
          <a:p>
            <a:pPr marL="457200" lvl="0" indent="0" algn="l" rtl="0">
              <a:lnSpc>
                <a:spcPct val="100000"/>
              </a:lnSpc>
              <a:spcBef>
                <a:spcPts val="0"/>
              </a:spcBef>
              <a:spcAft>
                <a:spcPts val="0"/>
              </a:spcAft>
              <a:buNone/>
            </a:pPr>
            <a:endParaRPr sz="2400">
              <a:solidFill>
                <a:schemeClr val="dk2"/>
              </a:solidFill>
            </a:endParaRPr>
          </a:p>
          <a:p>
            <a:pPr marL="457200" lvl="0" indent="-342900" algn="l" rtl="0">
              <a:lnSpc>
                <a:spcPct val="100000"/>
              </a:lnSpc>
              <a:spcBef>
                <a:spcPts val="0"/>
              </a:spcBef>
              <a:spcAft>
                <a:spcPts val="0"/>
              </a:spcAft>
              <a:buSzPts val="1800"/>
              <a:buFont typeface="Source Sans Pro"/>
              <a:buChar char="▶"/>
            </a:pPr>
            <a:r>
              <a:rPr lang="en" sz="2400">
                <a:solidFill>
                  <a:schemeClr val="dk2"/>
                </a:solidFill>
              </a:rPr>
              <a:t>What opportunities for engaging other stakeholders are created by the </a:t>
            </a:r>
            <a:r>
              <a:rPr lang="en" sz="2400" i="1">
                <a:solidFill>
                  <a:schemeClr val="dk2"/>
                </a:solidFill>
              </a:rPr>
              <a:t>KAS for Health Education</a:t>
            </a:r>
            <a:r>
              <a:rPr lang="en" sz="2400">
                <a:solidFill>
                  <a:schemeClr val="dk2"/>
                </a:solidFill>
              </a:rPr>
              <a:t>?</a:t>
            </a:r>
            <a:endParaRPr sz="2400">
              <a:solidFill>
                <a:schemeClr val="dk2"/>
              </a:solidFill>
            </a:endParaRPr>
          </a:p>
          <a:p>
            <a:pPr marL="457200" lvl="0" indent="0" algn="l" rtl="0">
              <a:lnSpc>
                <a:spcPct val="115000"/>
              </a:lnSpc>
              <a:spcBef>
                <a:spcPts val="0"/>
              </a:spcBef>
              <a:spcAft>
                <a:spcPts val="0"/>
              </a:spcAft>
              <a:buSzPts val="2700"/>
              <a:buNone/>
            </a:pPr>
            <a:endParaRPr sz="1800">
              <a:solidFill>
                <a:schemeClr val="dk1"/>
              </a:solidFill>
            </a:endParaRPr>
          </a:p>
          <a:p>
            <a:pPr marL="342900" lvl="0" indent="-165100" algn="l" rtl="0">
              <a:lnSpc>
                <a:spcPct val="80000"/>
              </a:lnSpc>
              <a:spcBef>
                <a:spcPts val="800"/>
              </a:spcBef>
              <a:spcAft>
                <a:spcPts val="0"/>
              </a:spcAft>
              <a:buSzPts val="2700"/>
              <a:buNone/>
            </a:pP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416850" y="192772"/>
            <a:ext cx="6447600" cy="574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a:t>Group Norms</a:t>
            </a:r>
            <a:endParaRPr/>
          </a:p>
        </p:txBody>
      </p:sp>
      <p:sp>
        <p:nvSpPr>
          <p:cNvPr id="137" name="Google Shape;137;p23"/>
          <p:cNvSpPr txBox="1">
            <a:spLocks noGrp="1"/>
          </p:cNvSpPr>
          <p:nvPr>
            <p:ph type="body" idx="1"/>
          </p:nvPr>
        </p:nvSpPr>
        <p:spPr>
          <a:xfrm>
            <a:off x="416850" y="766977"/>
            <a:ext cx="6891600" cy="4239000"/>
          </a:xfrm>
          <a:prstGeom prst="rect">
            <a:avLst/>
          </a:prstGeom>
          <a:noFill/>
          <a:ln>
            <a:noFill/>
          </a:ln>
        </p:spPr>
        <p:txBody>
          <a:bodyPr spcFirstLastPara="1" wrap="square" lIns="68575" tIns="34275" rIns="68575" bIns="34275" anchor="t" anchorCtr="0">
            <a:noAutofit/>
          </a:bodyPr>
          <a:lstStyle/>
          <a:p>
            <a:pPr marL="457200" lvl="0" indent="-400050" algn="l" rtl="0">
              <a:lnSpc>
                <a:spcPct val="100000"/>
              </a:lnSpc>
              <a:spcBef>
                <a:spcPts val="800"/>
              </a:spcBef>
              <a:spcAft>
                <a:spcPts val="0"/>
              </a:spcAft>
              <a:buSzPts val="2700"/>
              <a:buChar char="➢"/>
            </a:pPr>
            <a:r>
              <a:rPr lang="en"/>
              <a:t>Assume best intentions.</a:t>
            </a:r>
            <a:endParaRPr/>
          </a:p>
          <a:p>
            <a:pPr marL="457200" lvl="0" indent="-400050" algn="l" rtl="0">
              <a:lnSpc>
                <a:spcPct val="100000"/>
              </a:lnSpc>
              <a:spcBef>
                <a:spcPts val="0"/>
              </a:spcBef>
              <a:spcAft>
                <a:spcPts val="0"/>
              </a:spcAft>
              <a:buSzPts val="2700"/>
              <a:buChar char="➢"/>
            </a:pPr>
            <a:r>
              <a:rPr lang="en"/>
              <a:t>Listen carefully to one another.</a:t>
            </a:r>
            <a:endParaRPr/>
          </a:p>
          <a:p>
            <a:pPr marL="457200" lvl="0" indent="-400050" algn="l" rtl="0">
              <a:lnSpc>
                <a:spcPct val="100000"/>
              </a:lnSpc>
              <a:spcBef>
                <a:spcPts val="0"/>
              </a:spcBef>
              <a:spcAft>
                <a:spcPts val="0"/>
              </a:spcAft>
              <a:buSzPts val="2700"/>
              <a:buChar char="➢"/>
            </a:pPr>
            <a:r>
              <a:rPr lang="en"/>
              <a:t>Be open to new ideas.</a:t>
            </a:r>
            <a:endParaRPr/>
          </a:p>
          <a:p>
            <a:pPr marL="457200" lvl="0" indent="-400050" algn="l" rtl="0">
              <a:lnSpc>
                <a:spcPct val="100000"/>
              </a:lnSpc>
              <a:spcBef>
                <a:spcPts val="0"/>
              </a:spcBef>
              <a:spcAft>
                <a:spcPts val="0"/>
              </a:spcAft>
              <a:buSzPts val="2700"/>
              <a:buChar char="➢"/>
            </a:pPr>
            <a:r>
              <a:rPr lang="en"/>
              <a:t>Be open to working outside your comfort zone.</a:t>
            </a:r>
            <a:endParaRPr/>
          </a:p>
          <a:p>
            <a:pPr marL="457200" lvl="0" indent="-400050" algn="l" rtl="0">
              <a:lnSpc>
                <a:spcPct val="100000"/>
              </a:lnSpc>
              <a:spcBef>
                <a:spcPts val="0"/>
              </a:spcBef>
              <a:spcAft>
                <a:spcPts val="0"/>
              </a:spcAft>
              <a:buSzPts val="2700"/>
              <a:buChar char="➢"/>
            </a:pPr>
            <a:r>
              <a:rPr lang="en"/>
              <a:t>Ask questions.</a:t>
            </a:r>
            <a:endParaRPr/>
          </a:p>
          <a:p>
            <a:pPr marL="457200" lvl="0" indent="-400050" algn="l" rtl="0">
              <a:lnSpc>
                <a:spcPct val="100000"/>
              </a:lnSpc>
              <a:spcBef>
                <a:spcPts val="0"/>
              </a:spcBef>
              <a:spcAft>
                <a:spcPts val="0"/>
              </a:spcAft>
              <a:buSzPts val="2700"/>
              <a:buChar char="➢"/>
            </a:pPr>
            <a:r>
              <a:rPr lang="en"/>
              <a:t>Allow a chance for everyone to participate.</a:t>
            </a:r>
            <a:endParaRPr/>
          </a:p>
        </p:txBody>
      </p:sp>
      <p:sp>
        <p:nvSpPr>
          <p:cNvPr id="138" name="Google Shape;138;p23"/>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73"/>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 11  of KAS for Health Education</a:t>
            </a:r>
            <a:endParaRPr lang="en-US" dirty="0"/>
          </a:p>
        </p:txBody>
      </p:sp>
      <p:sp>
        <p:nvSpPr>
          <p:cNvPr id="274" name="Google Shape;274;p41"/>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20</a:t>
            </a:fld>
            <a:endParaRPr/>
          </a:p>
        </p:txBody>
      </p:sp>
      <p:pic>
        <p:nvPicPr>
          <p:cNvPr id="275" name="Google Shape;275;p41" descr="This is an image of p. 11 from the KAS for Health Education."/>
          <p:cNvPicPr preferRelativeResize="0"/>
          <p:nvPr/>
        </p:nvPicPr>
        <p:blipFill>
          <a:blip r:embed="rId3">
            <a:alphaModFix/>
          </a:blip>
          <a:stretch>
            <a:fillRect/>
          </a:stretch>
        </p:blipFill>
        <p:spPr>
          <a:xfrm>
            <a:off x="728763" y="152400"/>
            <a:ext cx="7686476" cy="4838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79"/>
        <p:cNvGrpSpPr/>
        <p:nvPr/>
      </p:nvGrpSpPr>
      <p:grpSpPr>
        <a:xfrm>
          <a:off x="0" y="0"/>
          <a:ext cx="0" cy="0"/>
          <a:chOff x="0" y="0"/>
          <a:chExt cx="0" cy="0"/>
        </a:xfrm>
      </p:grpSpPr>
      <p:sp>
        <p:nvSpPr>
          <p:cNvPr id="2" name="Title 1" hidden="1"/>
          <p:cNvSpPr>
            <a:spLocks noGrp="1"/>
          </p:cNvSpPr>
          <p:nvPr>
            <p:ph type="title"/>
          </p:nvPr>
        </p:nvSpPr>
        <p:spPr>
          <a:xfrm>
            <a:off x="382167" y="322729"/>
            <a:ext cx="6447600" cy="990600"/>
          </a:xfrm>
        </p:spPr>
        <p:txBody>
          <a:bodyPr/>
          <a:lstStyle/>
          <a:p>
            <a:r>
              <a:rPr lang="en-US" dirty="0" smtClean="0"/>
              <a:t>p. 32 of KAS for </a:t>
            </a:r>
            <a:r>
              <a:rPr lang="en-US" dirty="0" err="1" smtClean="0"/>
              <a:t>HealthEducation</a:t>
            </a:r>
            <a:endParaRPr lang="en-US" dirty="0"/>
          </a:p>
        </p:txBody>
      </p:sp>
      <p:sp>
        <p:nvSpPr>
          <p:cNvPr id="280" name="Google Shape;280;p42"/>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21</a:t>
            </a:fld>
            <a:endParaRPr/>
          </a:p>
        </p:txBody>
      </p:sp>
      <p:pic>
        <p:nvPicPr>
          <p:cNvPr id="281" name="Google Shape;281;p42" descr="This is an image of p. 32 of the KAS for Health Education."/>
          <p:cNvPicPr preferRelativeResize="0"/>
          <p:nvPr/>
        </p:nvPicPr>
        <p:blipFill>
          <a:blip r:embed="rId3">
            <a:alphaModFix/>
          </a:blip>
          <a:stretch>
            <a:fillRect/>
          </a:stretch>
        </p:blipFill>
        <p:spPr>
          <a:xfrm>
            <a:off x="759500" y="152400"/>
            <a:ext cx="7624994" cy="48386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3"/>
          <p:cNvSpPr txBox="1">
            <a:spLocks noGrp="1"/>
          </p:cNvSpPr>
          <p:nvPr>
            <p:ph type="title"/>
          </p:nvPr>
        </p:nvSpPr>
        <p:spPr>
          <a:xfrm>
            <a:off x="113650" y="117300"/>
            <a:ext cx="6798300" cy="99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Food for thought: </a:t>
            </a:r>
            <a:endParaRPr sz="3400"/>
          </a:p>
        </p:txBody>
      </p:sp>
      <p:sp>
        <p:nvSpPr>
          <p:cNvPr id="288" name="Google Shape;288;p43"/>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22</a:t>
            </a:fld>
            <a:endParaRPr/>
          </a:p>
        </p:txBody>
      </p:sp>
      <p:sp>
        <p:nvSpPr>
          <p:cNvPr id="289" name="Google Shape;289;p43"/>
          <p:cNvSpPr txBox="1">
            <a:spLocks noGrp="1"/>
          </p:cNvSpPr>
          <p:nvPr>
            <p:ph type="body" idx="1"/>
          </p:nvPr>
        </p:nvSpPr>
        <p:spPr>
          <a:xfrm>
            <a:off x="96250" y="775225"/>
            <a:ext cx="6833100" cy="3960300"/>
          </a:xfrm>
          <a:prstGeom prst="rect">
            <a:avLst/>
          </a:prstGeom>
          <a:noFill/>
          <a:ln>
            <a:noFill/>
          </a:ln>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SzPts val="1800"/>
              <a:buFont typeface="Source Sans Pro"/>
              <a:buChar char="▶"/>
            </a:pPr>
            <a:r>
              <a:rPr lang="en" sz="2400">
                <a:solidFill>
                  <a:schemeClr val="dk2"/>
                </a:solidFill>
              </a:rPr>
              <a:t>Do you see any connections in learning across the eight standards listed in the overview?</a:t>
            </a:r>
            <a:endParaRPr sz="2400">
              <a:solidFill>
                <a:schemeClr val="dk2"/>
              </a:solidFill>
            </a:endParaRPr>
          </a:p>
          <a:p>
            <a:pPr marL="457200" lvl="0" indent="-342900" algn="l" rtl="0">
              <a:lnSpc>
                <a:spcPct val="115000"/>
              </a:lnSpc>
              <a:spcBef>
                <a:spcPts val="1000"/>
              </a:spcBef>
              <a:spcAft>
                <a:spcPts val="0"/>
              </a:spcAft>
              <a:buSzPts val="1800"/>
              <a:buFont typeface="Source Sans Pro"/>
              <a:buChar char="▶"/>
            </a:pPr>
            <a:r>
              <a:rPr lang="en" sz="2400">
                <a:solidFill>
                  <a:schemeClr val="dk2"/>
                </a:solidFill>
              </a:rPr>
              <a:t>How might the information in the overview of the </a:t>
            </a:r>
            <a:r>
              <a:rPr lang="en" sz="2400" i="1">
                <a:solidFill>
                  <a:schemeClr val="dk2"/>
                </a:solidFill>
              </a:rPr>
              <a:t>KAS for Health Education </a:t>
            </a:r>
            <a:r>
              <a:rPr lang="en" sz="2400">
                <a:solidFill>
                  <a:schemeClr val="dk2"/>
                </a:solidFill>
              </a:rPr>
              <a:t>be useful for   </a:t>
            </a:r>
            <a:endParaRPr sz="1200">
              <a:solidFill>
                <a:schemeClr val="dk1"/>
              </a:solidFill>
              <a:latin typeface="Arial"/>
              <a:ea typeface="Arial"/>
              <a:cs typeface="Arial"/>
              <a:sym typeface="Arial"/>
            </a:endParaRPr>
          </a:p>
          <a:p>
            <a:pPr marL="914400" lvl="0" indent="-381000" algn="l" rtl="0">
              <a:lnSpc>
                <a:spcPct val="115000"/>
              </a:lnSpc>
              <a:spcBef>
                <a:spcPts val="1000"/>
              </a:spcBef>
              <a:spcAft>
                <a:spcPts val="0"/>
              </a:spcAft>
              <a:buClr>
                <a:schemeClr val="dk2"/>
              </a:buClr>
              <a:buSzPts val="2400"/>
              <a:buFont typeface="Source Sans Pro"/>
              <a:buChar char="●"/>
            </a:pPr>
            <a:r>
              <a:rPr lang="en" sz="2400">
                <a:solidFill>
                  <a:schemeClr val="dk1"/>
                </a:solidFill>
              </a:rPr>
              <a:t>Teachers?</a:t>
            </a:r>
            <a:endParaRPr sz="2400">
              <a:solidFill>
                <a:schemeClr val="dk1"/>
              </a:solidFill>
            </a:endParaRPr>
          </a:p>
          <a:p>
            <a:pPr marL="914400" lvl="0" indent="-381000" algn="l" rtl="0">
              <a:lnSpc>
                <a:spcPct val="115000"/>
              </a:lnSpc>
              <a:spcBef>
                <a:spcPts val="0"/>
              </a:spcBef>
              <a:spcAft>
                <a:spcPts val="0"/>
              </a:spcAft>
              <a:buClr>
                <a:schemeClr val="dk1"/>
              </a:buClr>
              <a:buSzPts val="2400"/>
              <a:buChar char="●"/>
            </a:pPr>
            <a:r>
              <a:rPr lang="en" sz="2400">
                <a:solidFill>
                  <a:schemeClr val="dk1"/>
                </a:solidFill>
              </a:rPr>
              <a:t>Administrators?</a:t>
            </a:r>
            <a:endParaRPr sz="2400">
              <a:solidFill>
                <a:schemeClr val="dk1"/>
              </a:solidFill>
            </a:endParaRPr>
          </a:p>
          <a:p>
            <a:pPr marL="914400" lvl="0" indent="-381000" algn="l" rtl="0">
              <a:lnSpc>
                <a:spcPct val="115000"/>
              </a:lnSpc>
              <a:spcBef>
                <a:spcPts val="0"/>
              </a:spcBef>
              <a:spcAft>
                <a:spcPts val="0"/>
              </a:spcAft>
              <a:buClr>
                <a:schemeClr val="dk2"/>
              </a:buClr>
              <a:buSzPts val="2400"/>
              <a:buFont typeface="Source Sans Pro"/>
              <a:buChar char="●"/>
            </a:pPr>
            <a:r>
              <a:rPr lang="en" sz="2400">
                <a:solidFill>
                  <a:schemeClr val="dk1"/>
                </a:solidFill>
              </a:rPr>
              <a:t>Parents?</a:t>
            </a:r>
            <a:endParaRPr sz="2400">
              <a:solidFill>
                <a:schemeClr val="dk1"/>
              </a:solidFill>
            </a:endParaRPr>
          </a:p>
          <a:p>
            <a:pPr marL="914400" lvl="0" indent="-381000" algn="l" rtl="0">
              <a:lnSpc>
                <a:spcPct val="115000"/>
              </a:lnSpc>
              <a:spcBef>
                <a:spcPts val="0"/>
              </a:spcBef>
              <a:spcAft>
                <a:spcPts val="0"/>
              </a:spcAft>
              <a:buClr>
                <a:schemeClr val="dk2"/>
              </a:buClr>
              <a:buSzPts val="2400"/>
              <a:buFont typeface="Source Sans Pro"/>
              <a:buChar char="●"/>
            </a:pPr>
            <a:r>
              <a:rPr lang="en" sz="2400">
                <a:solidFill>
                  <a:schemeClr val="dk1"/>
                </a:solidFill>
              </a:rPr>
              <a:t>Students? </a:t>
            </a:r>
            <a:endParaRPr sz="2400">
              <a:solidFill>
                <a:schemeClr val="dk1"/>
              </a:solidFill>
            </a:endParaRPr>
          </a:p>
          <a:p>
            <a:pPr marL="914400" lvl="0" indent="-381000" algn="l" rtl="0">
              <a:lnSpc>
                <a:spcPct val="115000"/>
              </a:lnSpc>
              <a:spcBef>
                <a:spcPts val="0"/>
              </a:spcBef>
              <a:spcAft>
                <a:spcPts val="0"/>
              </a:spcAft>
              <a:buClr>
                <a:schemeClr val="dk2"/>
              </a:buClr>
              <a:buSzPts val="2400"/>
              <a:buFont typeface="Source Sans Pro"/>
              <a:buChar char="●"/>
            </a:pPr>
            <a:r>
              <a:rPr lang="en" sz="2400">
                <a:solidFill>
                  <a:schemeClr val="dk1"/>
                </a:solidFill>
              </a:rPr>
              <a:t>Citizens?</a:t>
            </a:r>
            <a:endParaRPr sz="2400">
              <a:solidFill>
                <a:schemeClr val="dk2"/>
              </a:solidFill>
            </a:endParaRPr>
          </a:p>
          <a:p>
            <a:pPr marL="457200" lvl="0" indent="0" algn="l" rtl="0">
              <a:lnSpc>
                <a:spcPct val="115000"/>
              </a:lnSpc>
              <a:spcBef>
                <a:spcPts val="0"/>
              </a:spcBef>
              <a:spcAft>
                <a:spcPts val="0"/>
              </a:spcAft>
              <a:buSzPts val="2700"/>
              <a:buNone/>
            </a:pPr>
            <a:endParaRPr sz="1800">
              <a:solidFill>
                <a:schemeClr val="dk1"/>
              </a:solidFill>
            </a:endParaRPr>
          </a:p>
          <a:p>
            <a:pPr marL="342900" lvl="0" indent="-165100" algn="l" rtl="0">
              <a:lnSpc>
                <a:spcPct val="80000"/>
              </a:lnSpc>
              <a:spcBef>
                <a:spcPts val="800"/>
              </a:spcBef>
              <a:spcAft>
                <a:spcPts val="0"/>
              </a:spcAft>
              <a:buSzPts val="2700"/>
              <a:buNone/>
            </a:pP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4"/>
          <p:cNvSpPr txBox="1">
            <a:spLocks noGrp="1"/>
          </p:cNvSpPr>
          <p:nvPr>
            <p:ph type="title"/>
          </p:nvPr>
        </p:nvSpPr>
        <p:spPr>
          <a:xfrm>
            <a:off x="191549" y="147350"/>
            <a:ext cx="7830600" cy="4431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SzPts val="3300"/>
              <a:buNone/>
            </a:pPr>
            <a:r>
              <a:rPr lang="en" sz="3400"/>
              <a:t>Understanding the Architecture</a:t>
            </a:r>
            <a:endParaRPr sz="3400" b="0" i="1" u="none" strike="noStrike" cap="none">
              <a:solidFill>
                <a:srgbClr val="072B62"/>
              </a:solidFill>
            </a:endParaRPr>
          </a:p>
        </p:txBody>
      </p:sp>
      <p:sp>
        <p:nvSpPr>
          <p:cNvPr id="295" name="Google Shape;295;p44"/>
          <p:cNvSpPr txBox="1">
            <a:spLocks noGrp="1"/>
          </p:cNvSpPr>
          <p:nvPr>
            <p:ph type="body" idx="1"/>
          </p:nvPr>
        </p:nvSpPr>
        <p:spPr>
          <a:xfrm>
            <a:off x="191550" y="791675"/>
            <a:ext cx="6878400" cy="4351800"/>
          </a:xfrm>
          <a:prstGeom prst="rect">
            <a:avLst/>
          </a:prstGeom>
          <a:noFill/>
          <a:ln>
            <a:noFill/>
          </a:ln>
        </p:spPr>
        <p:txBody>
          <a:bodyPr spcFirstLastPara="1" wrap="square" lIns="68575" tIns="68575" rIns="68575" bIns="68575" anchor="t" anchorCtr="0">
            <a:noAutofit/>
          </a:bodyPr>
          <a:lstStyle/>
          <a:p>
            <a:pPr marL="457200" lvl="0" indent="0" algn="l" rtl="0">
              <a:spcBef>
                <a:spcPts val="0"/>
              </a:spcBef>
              <a:spcAft>
                <a:spcPts val="0"/>
              </a:spcAft>
              <a:buNone/>
            </a:pPr>
            <a:r>
              <a:rPr lang="en" sz="1800"/>
              <a:t>The </a:t>
            </a:r>
            <a:r>
              <a:rPr lang="en" sz="1800" i="1"/>
              <a:t>KAS for Health Education</a:t>
            </a:r>
            <a:r>
              <a:rPr lang="en" sz="1800"/>
              <a:t> are organized into </a:t>
            </a:r>
            <a:r>
              <a:rPr lang="en" sz="1800" b="1"/>
              <a:t>three </a:t>
            </a:r>
            <a:r>
              <a:rPr lang="en" sz="1800"/>
              <a:t>parts:</a:t>
            </a:r>
            <a:endParaRPr sz="1800"/>
          </a:p>
          <a:p>
            <a:pPr marL="0" lvl="0" indent="0" algn="l" rtl="0">
              <a:spcBef>
                <a:spcPts val="0"/>
              </a:spcBef>
              <a:spcAft>
                <a:spcPts val="0"/>
              </a:spcAft>
              <a:buNone/>
            </a:pPr>
            <a:r>
              <a:rPr lang="en" sz="1800"/>
              <a:t>		1. The Standards</a:t>
            </a:r>
            <a:endParaRPr sz="1800"/>
          </a:p>
          <a:p>
            <a:pPr marL="0" lvl="0" indent="0" algn="l" rtl="0">
              <a:spcBef>
                <a:spcPts val="0"/>
              </a:spcBef>
              <a:spcAft>
                <a:spcPts val="0"/>
              </a:spcAft>
              <a:buNone/>
            </a:pPr>
            <a:r>
              <a:rPr lang="en" sz="1800"/>
              <a:t>		2. The Practices</a:t>
            </a:r>
            <a:endParaRPr sz="1800"/>
          </a:p>
          <a:p>
            <a:pPr marL="0" lvl="0" indent="0" algn="l" rtl="0">
              <a:spcBef>
                <a:spcPts val="0"/>
              </a:spcBef>
              <a:spcAft>
                <a:spcPts val="0"/>
              </a:spcAft>
              <a:buNone/>
            </a:pPr>
            <a:r>
              <a:rPr lang="en" sz="1800"/>
              <a:t>		3. The Performance Indicators</a:t>
            </a:r>
            <a:endParaRPr sz="1800"/>
          </a:p>
          <a:p>
            <a:pPr marL="45720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endParaRPr sz="1800"/>
          </a:p>
          <a:p>
            <a:pPr marL="457200" lvl="0" indent="0" algn="l" rtl="0">
              <a:lnSpc>
                <a:spcPct val="100000"/>
              </a:lnSpc>
              <a:spcBef>
                <a:spcPts val="0"/>
              </a:spcBef>
              <a:spcAft>
                <a:spcPts val="0"/>
              </a:spcAft>
              <a:buNone/>
            </a:pPr>
            <a:endParaRPr sz="1800" b="1"/>
          </a:p>
          <a:p>
            <a:pPr marL="457200" lvl="0" indent="0" algn="l" rtl="0">
              <a:lnSpc>
                <a:spcPct val="100000"/>
              </a:lnSpc>
              <a:spcBef>
                <a:spcPts val="0"/>
              </a:spcBef>
              <a:spcAft>
                <a:spcPts val="0"/>
              </a:spcAft>
              <a:buSzPts val="2700"/>
              <a:buNone/>
            </a:pPr>
            <a:endParaRPr sz="1800"/>
          </a:p>
          <a:p>
            <a:pPr marL="444500" lvl="1" indent="0" algn="l" rtl="0">
              <a:lnSpc>
                <a:spcPct val="100000"/>
              </a:lnSpc>
              <a:spcBef>
                <a:spcPts val="0"/>
              </a:spcBef>
              <a:spcAft>
                <a:spcPts val="0"/>
              </a:spcAft>
              <a:buClr>
                <a:srgbClr val="3F3F3F"/>
              </a:buClr>
              <a:buSzPts val="1200"/>
              <a:buNone/>
            </a:pPr>
            <a:endParaRPr sz="1200"/>
          </a:p>
          <a:p>
            <a:pPr marL="914400" lvl="0" indent="0" algn="l" rtl="0">
              <a:lnSpc>
                <a:spcPct val="100000"/>
              </a:lnSpc>
              <a:spcBef>
                <a:spcPts val="0"/>
              </a:spcBef>
              <a:spcAft>
                <a:spcPts val="0"/>
              </a:spcAft>
              <a:buSzPts val="2700"/>
              <a:buNone/>
            </a:pPr>
            <a:endParaRPr sz="1800" b="0" i="0" u="none" strike="noStrike" cap="none">
              <a:solidFill>
                <a:srgbClr val="3F3F3F"/>
              </a:solidFill>
            </a:endParaRPr>
          </a:p>
          <a:p>
            <a:pPr marL="1041400" lvl="2" indent="-177800" algn="l" rtl="0">
              <a:lnSpc>
                <a:spcPct val="100000"/>
              </a:lnSpc>
              <a:spcBef>
                <a:spcPts val="0"/>
              </a:spcBef>
              <a:spcAft>
                <a:spcPts val="0"/>
              </a:spcAft>
              <a:buClr>
                <a:srgbClr val="3F3F3F"/>
              </a:buClr>
              <a:buSzPts val="1200"/>
              <a:buFont typeface="Courier New"/>
              <a:buNone/>
            </a:pPr>
            <a:endParaRPr b="0" i="0" u="none" strike="noStrike" cap="none">
              <a:solidFill>
                <a:srgbClr val="3F3F3F"/>
              </a:solidFill>
            </a:endParaRPr>
          </a:p>
          <a:p>
            <a:pPr marL="444500" lvl="1" indent="0" algn="l" rtl="0">
              <a:lnSpc>
                <a:spcPct val="80000"/>
              </a:lnSpc>
              <a:spcBef>
                <a:spcPts val="0"/>
              </a:spcBef>
              <a:spcAft>
                <a:spcPts val="0"/>
              </a:spcAft>
              <a:buClr>
                <a:srgbClr val="3F3F3F"/>
              </a:buClr>
              <a:buSzPts val="1200"/>
              <a:buNone/>
            </a:pPr>
            <a:endParaRPr sz="2100"/>
          </a:p>
        </p:txBody>
      </p:sp>
      <p:sp>
        <p:nvSpPr>
          <p:cNvPr id="296" name="Google Shape;296;p44"/>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FFFFFF"/>
                </a:solidFill>
                <a:latin typeface="Source Sans Pro"/>
                <a:ea typeface="Source Sans Pro"/>
                <a:cs typeface="Source Sans Pro"/>
                <a:sym typeface="Source Sans Pro"/>
              </a:rPr>
              <a:t>23</a:t>
            </a:fld>
            <a:endParaRPr sz="1400" b="0" i="0" u="none" strike="noStrike" cap="none">
              <a:solidFill>
                <a:srgbClr val="FFFFFF"/>
              </a:solidFill>
              <a:latin typeface="Source Sans Pro"/>
              <a:ea typeface="Source Sans Pro"/>
              <a:cs typeface="Source Sans Pro"/>
              <a:sym typeface="Source Sans Pro"/>
            </a:endParaRPr>
          </a:p>
        </p:txBody>
      </p:sp>
      <p:pic>
        <p:nvPicPr>
          <p:cNvPr id="297" name="Google Shape;297;p44" descr="This is an image taken from p. 9 of the KAS for Health Education clarifying the location of the components and coding within the document."/>
          <p:cNvPicPr preferRelativeResize="0"/>
          <p:nvPr/>
        </p:nvPicPr>
        <p:blipFill>
          <a:blip r:embed="rId3">
            <a:alphaModFix/>
          </a:blip>
          <a:stretch>
            <a:fillRect/>
          </a:stretch>
        </p:blipFill>
        <p:spPr>
          <a:xfrm>
            <a:off x="345075" y="2043400"/>
            <a:ext cx="6392101" cy="3019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5"/>
          <p:cNvSpPr txBox="1">
            <a:spLocks noGrp="1"/>
          </p:cNvSpPr>
          <p:nvPr>
            <p:ph type="title"/>
          </p:nvPr>
        </p:nvSpPr>
        <p:spPr>
          <a:xfrm>
            <a:off x="191549" y="147350"/>
            <a:ext cx="7830600" cy="4431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SzPts val="3300"/>
              <a:buNone/>
            </a:pPr>
            <a:r>
              <a:rPr lang="en" sz="3400"/>
              <a:t>Understanding the Architecture</a:t>
            </a:r>
            <a:endParaRPr sz="3400" b="0" i="1" u="none" strike="noStrike" cap="none">
              <a:solidFill>
                <a:srgbClr val="072B62"/>
              </a:solidFill>
            </a:endParaRPr>
          </a:p>
        </p:txBody>
      </p:sp>
      <p:sp>
        <p:nvSpPr>
          <p:cNvPr id="303" name="Google Shape;303;p45"/>
          <p:cNvSpPr txBox="1">
            <a:spLocks noGrp="1"/>
          </p:cNvSpPr>
          <p:nvPr>
            <p:ph type="body" idx="1"/>
          </p:nvPr>
        </p:nvSpPr>
        <p:spPr>
          <a:xfrm>
            <a:off x="191550" y="791675"/>
            <a:ext cx="6878400" cy="4110300"/>
          </a:xfrm>
          <a:prstGeom prst="rect">
            <a:avLst/>
          </a:prstGeom>
          <a:noFill/>
          <a:ln>
            <a:noFill/>
          </a:ln>
        </p:spPr>
        <p:txBody>
          <a:bodyPr spcFirstLastPara="1" wrap="square" lIns="68575" tIns="68575" rIns="68575" bIns="68575" anchor="t" anchorCtr="0">
            <a:noAutofit/>
          </a:bodyPr>
          <a:lstStyle/>
          <a:p>
            <a:pPr marL="457200" lvl="0" indent="-381000" algn="l" rtl="0">
              <a:lnSpc>
                <a:spcPct val="100000"/>
              </a:lnSpc>
              <a:spcBef>
                <a:spcPts val="0"/>
              </a:spcBef>
              <a:spcAft>
                <a:spcPts val="0"/>
              </a:spcAft>
              <a:buSzPts val="2400"/>
              <a:buChar char="➢"/>
            </a:pPr>
            <a:r>
              <a:rPr lang="en" sz="2400" b="1"/>
              <a:t>The Standards:</a:t>
            </a:r>
            <a:endParaRPr sz="2400" b="1"/>
          </a:p>
          <a:p>
            <a:pPr marL="914400" lvl="1" indent="-342900" algn="l" rtl="0">
              <a:lnSpc>
                <a:spcPct val="100000"/>
              </a:lnSpc>
              <a:spcBef>
                <a:spcPts val="0"/>
              </a:spcBef>
              <a:spcAft>
                <a:spcPts val="0"/>
              </a:spcAft>
              <a:buSzPts val="1800"/>
              <a:buChar char="○"/>
            </a:pPr>
            <a:r>
              <a:rPr lang="en" sz="1800"/>
              <a:t>provide </a:t>
            </a:r>
            <a:r>
              <a:rPr lang="en" sz="1800" b="1"/>
              <a:t>cognitive content</a:t>
            </a:r>
            <a:r>
              <a:rPr lang="en" sz="1800"/>
              <a:t> to promote healthy lifestyles throughout childhood, adolescence and into adulthood</a:t>
            </a:r>
            <a:endParaRPr sz="1800"/>
          </a:p>
          <a:p>
            <a:pPr marL="914400" lvl="0" indent="0" algn="l" rtl="0">
              <a:lnSpc>
                <a:spcPct val="100000"/>
              </a:lnSpc>
              <a:spcBef>
                <a:spcPts val="0"/>
              </a:spcBef>
              <a:spcAft>
                <a:spcPts val="0"/>
              </a:spcAft>
              <a:buNone/>
            </a:pPr>
            <a:endParaRPr sz="1800"/>
          </a:p>
          <a:p>
            <a:pPr marL="914400" lvl="1" indent="-342900" algn="l" rtl="0">
              <a:lnSpc>
                <a:spcPct val="100000"/>
              </a:lnSpc>
              <a:spcBef>
                <a:spcPts val="0"/>
              </a:spcBef>
              <a:spcAft>
                <a:spcPts val="0"/>
              </a:spcAft>
              <a:buSzPts val="1800"/>
              <a:buChar char="○"/>
            </a:pPr>
            <a:r>
              <a:rPr lang="en" sz="1800"/>
              <a:t>Communicate the broader learning of performance indicators that promote and produce health literate students in all grade levels. </a:t>
            </a:r>
            <a:endParaRPr sz="1800"/>
          </a:p>
          <a:p>
            <a:pPr marL="457200" lvl="0" indent="0" algn="l" rtl="0">
              <a:lnSpc>
                <a:spcPct val="100000"/>
              </a:lnSpc>
              <a:spcBef>
                <a:spcPts val="0"/>
              </a:spcBef>
              <a:spcAft>
                <a:spcPts val="0"/>
              </a:spcAft>
              <a:buNone/>
            </a:pPr>
            <a:endParaRPr sz="1800"/>
          </a:p>
          <a:p>
            <a:pPr marL="457200" lvl="0" indent="-342900" algn="l" rtl="0">
              <a:lnSpc>
                <a:spcPct val="100000"/>
              </a:lnSpc>
              <a:spcBef>
                <a:spcPts val="0"/>
              </a:spcBef>
              <a:spcAft>
                <a:spcPts val="0"/>
              </a:spcAft>
              <a:buSzPts val="1800"/>
              <a:buChar char="➢"/>
            </a:pPr>
            <a:r>
              <a:rPr lang="en" sz="1800"/>
              <a:t>Standards are the </a:t>
            </a:r>
            <a:r>
              <a:rPr lang="en" sz="1800" b="1"/>
              <a:t>overarching ideas</a:t>
            </a:r>
            <a:r>
              <a:rPr lang="en" sz="1800"/>
              <a:t> that support reaching the end goal of creating health literate students. </a:t>
            </a:r>
            <a:endParaRPr sz="1800"/>
          </a:p>
          <a:p>
            <a:pPr marL="457200" lvl="0" indent="0" algn="l" rtl="0">
              <a:lnSpc>
                <a:spcPct val="100000"/>
              </a:lnSpc>
              <a:spcBef>
                <a:spcPts val="0"/>
              </a:spcBef>
              <a:spcAft>
                <a:spcPts val="0"/>
              </a:spcAft>
              <a:buNone/>
            </a:pPr>
            <a:endParaRPr sz="1800"/>
          </a:p>
          <a:p>
            <a:pPr marL="457200" lvl="0" indent="-342900" algn="l" rtl="0">
              <a:lnSpc>
                <a:spcPct val="100000"/>
              </a:lnSpc>
              <a:spcBef>
                <a:spcPts val="0"/>
              </a:spcBef>
              <a:spcAft>
                <a:spcPts val="0"/>
              </a:spcAft>
              <a:buSzPts val="1800"/>
              <a:buChar char="➢"/>
            </a:pPr>
            <a:r>
              <a:rPr lang="en" sz="1800"/>
              <a:t>Standards are </a:t>
            </a:r>
            <a:r>
              <a:rPr lang="en" sz="1800" b="1"/>
              <a:t>not meant to be mastered in one or two lessons</a:t>
            </a:r>
            <a:r>
              <a:rPr lang="en" sz="1800"/>
              <a:t>; rather, acquiring these skills is the </a:t>
            </a:r>
            <a:r>
              <a:rPr lang="en" sz="1800" b="1"/>
              <a:t>outcome of a comprehensive, sequential, health education</a:t>
            </a:r>
            <a:r>
              <a:rPr lang="en" sz="1800"/>
              <a:t>.</a:t>
            </a:r>
            <a:endParaRPr sz="1800"/>
          </a:p>
          <a:p>
            <a:pPr marL="0" lvl="0" indent="0" algn="l" rtl="0">
              <a:lnSpc>
                <a:spcPct val="100000"/>
              </a:lnSpc>
              <a:spcBef>
                <a:spcPts val="0"/>
              </a:spcBef>
              <a:spcAft>
                <a:spcPts val="0"/>
              </a:spcAft>
              <a:buSzPts val="2700"/>
              <a:buNone/>
            </a:pPr>
            <a:endParaRPr sz="1800" b="1"/>
          </a:p>
          <a:p>
            <a:pPr marL="457200" lvl="0" indent="0" algn="l" rtl="0">
              <a:lnSpc>
                <a:spcPct val="100000"/>
              </a:lnSpc>
              <a:spcBef>
                <a:spcPts val="0"/>
              </a:spcBef>
              <a:spcAft>
                <a:spcPts val="0"/>
              </a:spcAft>
              <a:buSzPts val="2700"/>
              <a:buNone/>
            </a:pPr>
            <a:endParaRPr sz="1800"/>
          </a:p>
          <a:p>
            <a:pPr marL="444500" lvl="1" indent="0" algn="l" rtl="0">
              <a:lnSpc>
                <a:spcPct val="100000"/>
              </a:lnSpc>
              <a:spcBef>
                <a:spcPts val="0"/>
              </a:spcBef>
              <a:spcAft>
                <a:spcPts val="0"/>
              </a:spcAft>
              <a:buClr>
                <a:srgbClr val="3F3F3F"/>
              </a:buClr>
              <a:buSzPts val="1200"/>
              <a:buNone/>
            </a:pPr>
            <a:endParaRPr sz="1200"/>
          </a:p>
          <a:p>
            <a:pPr marL="914400" lvl="0" indent="0" algn="l" rtl="0">
              <a:lnSpc>
                <a:spcPct val="100000"/>
              </a:lnSpc>
              <a:spcBef>
                <a:spcPts val="0"/>
              </a:spcBef>
              <a:spcAft>
                <a:spcPts val="0"/>
              </a:spcAft>
              <a:buSzPts val="2700"/>
              <a:buNone/>
            </a:pPr>
            <a:endParaRPr sz="1800" b="0" i="0" u="none" strike="noStrike" cap="none">
              <a:solidFill>
                <a:srgbClr val="3F3F3F"/>
              </a:solidFill>
            </a:endParaRPr>
          </a:p>
          <a:p>
            <a:pPr marL="1041400" lvl="2" indent="-177800" algn="l" rtl="0">
              <a:lnSpc>
                <a:spcPct val="100000"/>
              </a:lnSpc>
              <a:spcBef>
                <a:spcPts val="0"/>
              </a:spcBef>
              <a:spcAft>
                <a:spcPts val="0"/>
              </a:spcAft>
              <a:buClr>
                <a:srgbClr val="3F3F3F"/>
              </a:buClr>
              <a:buSzPts val="1200"/>
              <a:buFont typeface="Courier New"/>
              <a:buNone/>
            </a:pPr>
            <a:endParaRPr b="0" i="0" u="none" strike="noStrike" cap="none">
              <a:solidFill>
                <a:srgbClr val="3F3F3F"/>
              </a:solidFill>
            </a:endParaRPr>
          </a:p>
          <a:p>
            <a:pPr marL="444500" lvl="1" indent="0" algn="l" rtl="0">
              <a:lnSpc>
                <a:spcPct val="80000"/>
              </a:lnSpc>
              <a:spcBef>
                <a:spcPts val="0"/>
              </a:spcBef>
              <a:spcAft>
                <a:spcPts val="0"/>
              </a:spcAft>
              <a:buClr>
                <a:srgbClr val="3F3F3F"/>
              </a:buClr>
              <a:buSzPts val="1200"/>
              <a:buNone/>
            </a:pPr>
            <a:endParaRPr sz="2100"/>
          </a:p>
        </p:txBody>
      </p:sp>
      <p:sp>
        <p:nvSpPr>
          <p:cNvPr id="304" name="Google Shape;304;p45"/>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FFFFFF"/>
                </a:solidFill>
                <a:latin typeface="Source Sans Pro"/>
                <a:ea typeface="Source Sans Pro"/>
                <a:cs typeface="Source Sans Pro"/>
                <a:sym typeface="Source Sans Pro"/>
              </a:rPr>
              <a:t>24</a:t>
            </a:fld>
            <a:endParaRPr sz="1400" b="0" i="0" u="none" strike="noStrike" cap="none">
              <a:solidFill>
                <a:srgbClr val="FFFFFF"/>
              </a:solidFill>
              <a:latin typeface="Source Sans Pro"/>
              <a:ea typeface="Source Sans Pro"/>
              <a:cs typeface="Source Sans Pro"/>
              <a:sym typeface="Source Sans Pr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6"/>
          <p:cNvSpPr txBox="1">
            <a:spLocks noGrp="1"/>
          </p:cNvSpPr>
          <p:nvPr>
            <p:ph type="title"/>
          </p:nvPr>
        </p:nvSpPr>
        <p:spPr>
          <a:xfrm>
            <a:off x="191549" y="147350"/>
            <a:ext cx="7830600" cy="4431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SzPts val="3300"/>
              <a:buNone/>
            </a:pPr>
            <a:r>
              <a:rPr lang="en" sz="3400"/>
              <a:t>Understanding the Architecture</a:t>
            </a:r>
            <a:endParaRPr sz="3400" b="0" i="1" u="none" strike="noStrike" cap="none">
              <a:solidFill>
                <a:srgbClr val="072B62"/>
              </a:solidFill>
            </a:endParaRPr>
          </a:p>
        </p:txBody>
      </p:sp>
      <p:sp>
        <p:nvSpPr>
          <p:cNvPr id="310" name="Google Shape;310;p46"/>
          <p:cNvSpPr txBox="1">
            <a:spLocks noGrp="1"/>
          </p:cNvSpPr>
          <p:nvPr>
            <p:ph type="body" idx="1"/>
          </p:nvPr>
        </p:nvSpPr>
        <p:spPr>
          <a:xfrm>
            <a:off x="191550" y="791675"/>
            <a:ext cx="6878400" cy="4351800"/>
          </a:xfrm>
          <a:prstGeom prst="rect">
            <a:avLst/>
          </a:prstGeom>
          <a:noFill/>
          <a:ln>
            <a:noFill/>
          </a:ln>
        </p:spPr>
        <p:txBody>
          <a:bodyPr spcFirstLastPara="1" wrap="square" lIns="68575" tIns="68575" rIns="68575" bIns="68575" anchor="t" anchorCtr="0">
            <a:noAutofit/>
          </a:bodyPr>
          <a:lstStyle/>
          <a:p>
            <a:pPr marL="457200" lvl="0" indent="-381000" algn="l" rtl="0">
              <a:lnSpc>
                <a:spcPct val="100000"/>
              </a:lnSpc>
              <a:spcBef>
                <a:spcPts val="0"/>
              </a:spcBef>
              <a:spcAft>
                <a:spcPts val="0"/>
              </a:spcAft>
              <a:buSzPts val="2400"/>
              <a:buChar char="➢"/>
            </a:pPr>
            <a:r>
              <a:rPr lang="en" sz="2400" b="1"/>
              <a:t>The Practices:</a:t>
            </a:r>
            <a:endParaRPr sz="1800" b="1"/>
          </a:p>
          <a:p>
            <a:pPr marL="914400" lvl="1" indent="-342900" algn="l" rtl="0">
              <a:lnSpc>
                <a:spcPct val="100000"/>
              </a:lnSpc>
              <a:spcBef>
                <a:spcPts val="0"/>
              </a:spcBef>
              <a:spcAft>
                <a:spcPts val="0"/>
              </a:spcAft>
              <a:buSzPts val="1800"/>
              <a:buChar char="○"/>
            </a:pPr>
            <a:r>
              <a:rPr lang="en" sz="1800"/>
              <a:t>Explain the health education standard and what students will know and be able to demonstrate as health literate individuals in </a:t>
            </a:r>
            <a:endParaRPr sz="1800"/>
          </a:p>
          <a:p>
            <a:pPr marL="1371600" lvl="2" indent="-342900" algn="l" rtl="0">
              <a:lnSpc>
                <a:spcPct val="100000"/>
              </a:lnSpc>
              <a:spcBef>
                <a:spcPts val="0"/>
              </a:spcBef>
              <a:spcAft>
                <a:spcPts val="0"/>
              </a:spcAft>
              <a:buSzPts val="1800"/>
              <a:buChar char="■"/>
            </a:pPr>
            <a:r>
              <a:rPr lang="en" sz="1800"/>
              <a:t>analyzing influences,</a:t>
            </a:r>
            <a:endParaRPr sz="1800"/>
          </a:p>
          <a:p>
            <a:pPr marL="1371600" lvl="2" indent="-342900" algn="l" rtl="0">
              <a:lnSpc>
                <a:spcPct val="100000"/>
              </a:lnSpc>
              <a:spcBef>
                <a:spcPts val="0"/>
              </a:spcBef>
              <a:spcAft>
                <a:spcPts val="0"/>
              </a:spcAft>
              <a:buSzPts val="1800"/>
              <a:buChar char="■"/>
            </a:pPr>
            <a:r>
              <a:rPr lang="en" sz="1800"/>
              <a:t>accessing valid information,</a:t>
            </a:r>
            <a:endParaRPr sz="1800"/>
          </a:p>
          <a:p>
            <a:pPr marL="1371600" lvl="2" indent="-342900" algn="l" rtl="0">
              <a:lnSpc>
                <a:spcPct val="100000"/>
              </a:lnSpc>
              <a:spcBef>
                <a:spcPts val="0"/>
              </a:spcBef>
              <a:spcAft>
                <a:spcPts val="0"/>
              </a:spcAft>
              <a:buSzPts val="1800"/>
              <a:buChar char="■"/>
            </a:pPr>
            <a:r>
              <a:rPr lang="en" sz="1800"/>
              <a:t>communication,</a:t>
            </a:r>
            <a:endParaRPr sz="1800"/>
          </a:p>
          <a:p>
            <a:pPr marL="1371600" lvl="2" indent="-342900" algn="l" rtl="0">
              <a:lnSpc>
                <a:spcPct val="100000"/>
              </a:lnSpc>
              <a:spcBef>
                <a:spcPts val="0"/>
              </a:spcBef>
              <a:spcAft>
                <a:spcPts val="0"/>
              </a:spcAft>
              <a:buSzPts val="1800"/>
              <a:buChar char="■"/>
            </a:pPr>
            <a:r>
              <a:rPr lang="en" sz="1800"/>
              <a:t>decision-making,</a:t>
            </a:r>
            <a:endParaRPr sz="1800"/>
          </a:p>
          <a:p>
            <a:pPr marL="1371600" lvl="2" indent="-342900" algn="l" rtl="0">
              <a:lnSpc>
                <a:spcPct val="100000"/>
              </a:lnSpc>
              <a:spcBef>
                <a:spcPts val="0"/>
              </a:spcBef>
              <a:spcAft>
                <a:spcPts val="0"/>
              </a:spcAft>
              <a:buSzPts val="1800"/>
              <a:buChar char="■"/>
            </a:pPr>
            <a:r>
              <a:rPr lang="en" sz="1800"/>
              <a:t>goal-setting,</a:t>
            </a:r>
            <a:endParaRPr sz="1800"/>
          </a:p>
          <a:p>
            <a:pPr marL="1371600" lvl="2" indent="-342900" algn="l" rtl="0">
              <a:lnSpc>
                <a:spcPct val="100000"/>
              </a:lnSpc>
              <a:spcBef>
                <a:spcPts val="0"/>
              </a:spcBef>
              <a:spcAft>
                <a:spcPts val="0"/>
              </a:spcAft>
              <a:buSzPts val="1800"/>
              <a:buChar char="■"/>
            </a:pPr>
            <a:r>
              <a:rPr lang="en" sz="1800"/>
              <a:t>health-enhancing behaviors and</a:t>
            </a:r>
            <a:endParaRPr sz="1800"/>
          </a:p>
          <a:p>
            <a:pPr marL="1371600" lvl="2" indent="-342900" algn="l" rtl="0">
              <a:lnSpc>
                <a:spcPct val="100000"/>
              </a:lnSpc>
              <a:spcBef>
                <a:spcPts val="0"/>
              </a:spcBef>
              <a:spcAft>
                <a:spcPts val="0"/>
              </a:spcAft>
              <a:buSzPts val="1800"/>
              <a:buChar char="■"/>
            </a:pPr>
            <a:r>
              <a:rPr lang="en" sz="1800"/>
              <a:t>advocacy.</a:t>
            </a:r>
            <a:endParaRPr sz="1800"/>
          </a:p>
          <a:p>
            <a:pPr marL="0" lvl="0" indent="0" algn="l" rtl="0">
              <a:lnSpc>
                <a:spcPct val="100000"/>
              </a:lnSpc>
              <a:spcBef>
                <a:spcPts val="0"/>
              </a:spcBef>
              <a:spcAft>
                <a:spcPts val="0"/>
              </a:spcAft>
              <a:buNone/>
            </a:pPr>
            <a:endParaRPr sz="1800"/>
          </a:p>
          <a:p>
            <a:pPr marL="857250" lvl="0" indent="-285750" algn="l" rtl="0">
              <a:lnSpc>
                <a:spcPct val="100000"/>
              </a:lnSpc>
              <a:spcBef>
                <a:spcPts val="0"/>
              </a:spcBef>
              <a:spcAft>
                <a:spcPts val="0"/>
              </a:spcAft>
              <a:buSzPts val="1800"/>
              <a:buChar char="●"/>
            </a:pPr>
            <a:r>
              <a:rPr lang="en" sz="1800"/>
              <a:t>Provide clarity, direction and understanding for the standards and how they connect to the performance indicators.</a:t>
            </a:r>
            <a:endParaRPr sz="1800"/>
          </a:p>
          <a:p>
            <a:pPr marL="45720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SzPts val="2700"/>
              <a:buNone/>
            </a:pPr>
            <a:endParaRPr sz="1800" b="1"/>
          </a:p>
          <a:p>
            <a:pPr marL="457200" lvl="0" indent="0" algn="l" rtl="0">
              <a:lnSpc>
                <a:spcPct val="100000"/>
              </a:lnSpc>
              <a:spcBef>
                <a:spcPts val="0"/>
              </a:spcBef>
              <a:spcAft>
                <a:spcPts val="0"/>
              </a:spcAft>
              <a:buSzPts val="2700"/>
              <a:buNone/>
            </a:pPr>
            <a:endParaRPr sz="1800"/>
          </a:p>
          <a:p>
            <a:pPr marL="444500" lvl="1" indent="0" algn="l" rtl="0">
              <a:lnSpc>
                <a:spcPct val="100000"/>
              </a:lnSpc>
              <a:spcBef>
                <a:spcPts val="0"/>
              </a:spcBef>
              <a:spcAft>
                <a:spcPts val="0"/>
              </a:spcAft>
              <a:buClr>
                <a:srgbClr val="3F3F3F"/>
              </a:buClr>
              <a:buSzPts val="1200"/>
              <a:buNone/>
            </a:pPr>
            <a:endParaRPr sz="1200"/>
          </a:p>
          <a:p>
            <a:pPr marL="914400" lvl="0" indent="0" algn="l" rtl="0">
              <a:lnSpc>
                <a:spcPct val="100000"/>
              </a:lnSpc>
              <a:spcBef>
                <a:spcPts val="0"/>
              </a:spcBef>
              <a:spcAft>
                <a:spcPts val="0"/>
              </a:spcAft>
              <a:buSzPts val="2700"/>
              <a:buNone/>
            </a:pPr>
            <a:endParaRPr sz="1800" b="0" i="0" u="none" strike="noStrike" cap="none">
              <a:solidFill>
                <a:srgbClr val="3F3F3F"/>
              </a:solidFill>
            </a:endParaRPr>
          </a:p>
          <a:p>
            <a:pPr marL="1041400" lvl="2" indent="-177800" algn="l" rtl="0">
              <a:lnSpc>
                <a:spcPct val="100000"/>
              </a:lnSpc>
              <a:spcBef>
                <a:spcPts val="0"/>
              </a:spcBef>
              <a:spcAft>
                <a:spcPts val="0"/>
              </a:spcAft>
              <a:buClr>
                <a:srgbClr val="3F3F3F"/>
              </a:buClr>
              <a:buSzPts val="1200"/>
              <a:buFont typeface="Courier New"/>
              <a:buNone/>
            </a:pPr>
            <a:endParaRPr b="0" i="0" u="none" strike="noStrike" cap="none">
              <a:solidFill>
                <a:srgbClr val="3F3F3F"/>
              </a:solidFill>
            </a:endParaRPr>
          </a:p>
          <a:p>
            <a:pPr marL="444500" lvl="1" indent="0" algn="l" rtl="0">
              <a:lnSpc>
                <a:spcPct val="80000"/>
              </a:lnSpc>
              <a:spcBef>
                <a:spcPts val="0"/>
              </a:spcBef>
              <a:spcAft>
                <a:spcPts val="0"/>
              </a:spcAft>
              <a:buClr>
                <a:srgbClr val="3F3F3F"/>
              </a:buClr>
              <a:buSzPts val="1200"/>
              <a:buNone/>
            </a:pPr>
            <a:endParaRPr sz="2100"/>
          </a:p>
        </p:txBody>
      </p:sp>
      <p:sp>
        <p:nvSpPr>
          <p:cNvPr id="311" name="Google Shape;311;p46"/>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FFFFFF"/>
                </a:solidFill>
                <a:latin typeface="Source Sans Pro"/>
                <a:ea typeface="Source Sans Pro"/>
                <a:cs typeface="Source Sans Pro"/>
                <a:sym typeface="Source Sans Pro"/>
              </a:rPr>
              <a:t>25</a:t>
            </a:fld>
            <a:endParaRPr sz="1400" b="0" i="0" u="none" strike="noStrike" cap="none">
              <a:solidFill>
                <a:srgbClr val="FFFFFF"/>
              </a:solidFill>
              <a:latin typeface="Source Sans Pro"/>
              <a:ea typeface="Source Sans Pro"/>
              <a:cs typeface="Source Sans Pro"/>
              <a:sym typeface="Source Sans Pr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7"/>
          <p:cNvSpPr txBox="1">
            <a:spLocks noGrp="1"/>
          </p:cNvSpPr>
          <p:nvPr>
            <p:ph type="title"/>
          </p:nvPr>
        </p:nvSpPr>
        <p:spPr>
          <a:xfrm>
            <a:off x="191549" y="147350"/>
            <a:ext cx="7830600" cy="4431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SzPts val="3300"/>
              <a:buNone/>
            </a:pPr>
            <a:r>
              <a:rPr lang="en" sz="3400"/>
              <a:t>Understanding the Architecture</a:t>
            </a:r>
            <a:endParaRPr sz="3400" b="0" i="1" u="none" strike="noStrike" cap="none">
              <a:solidFill>
                <a:srgbClr val="072B62"/>
              </a:solidFill>
            </a:endParaRPr>
          </a:p>
        </p:txBody>
      </p:sp>
      <p:sp>
        <p:nvSpPr>
          <p:cNvPr id="317" name="Google Shape;317;p47"/>
          <p:cNvSpPr txBox="1">
            <a:spLocks noGrp="1"/>
          </p:cNvSpPr>
          <p:nvPr>
            <p:ph type="body" idx="1"/>
          </p:nvPr>
        </p:nvSpPr>
        <p:spPr>
          <a:xfrm>
            <a:off x="191550" y="791675"/>
            <a:ext cx="6663600" cy="4110300"/>
          </a:xfrm>
          <a:prstGeom prst="rect">
            <a:avLst/>
          </a:prstGeom>
          <a:noFill/>
          <a:ln>
            <a:noFill/>
          </a:ln>
        </p:spPr>
        <p:txBody>
          <a:bodyPr spcFirstLastPara="1" wrap="square" lIns="68575" tIns="68575" rIns="68575" bIns="68575" anchor="t" anchorCtr="0">
            <a:noAutofit/>
          </a:bodyPr>
          <a:lstStyle/>
          <a:p>
            <a:pPr marL="457200" lvl="0" indent="-381000" algn="l" rtl="0">
              <a:lnSpc>
                <a:spcPct val="100000"/>
              </a:lnSpc>
              <a:spcBef>
                <a:spcPts val="0"/>
              </a:spcBef>
              <a:spcAft>
                <a:spcPts val="0"/>
              </a:spcAft>
              <a:buSzPts val="2400"/>
              <a:buChar char="➢"/>
            </a:pPr>
            <a:r>
              <a:rPr lang="en" sz="2400" b="1"/>
              <a:t>The Performance Indicators:</a:t>
            </a:r>
            <a:endParaRPr sz="2400" b="1"/>
          </a:p>
          <a:p>
            <a:pPr marL="914400" lvl="1" indent="-342900" algn="l" rtl="0">
              <a:lnSpc>
                <a:spcPct val="100000"/>
              </a:lnSpc>
              <a:spcBef>
                <a:spcPts val="0"/>
              </a:spcBef>
              <a:spcAft>
                <a:spcPts val="0"/>
              </a:spcAft>
              <a:buSzPts val="1800"/>
              <a:buChar char="○"/>
            </a:pPr>
            <a:r>
              <a:rPr lang="en" sz="1800"/>
              <a:t>Focus on advocacy and accessing valid information to promote health-enhancing behaviors and disease prevention. </a:t>
            </a:r>
            <a:endParaRPr sz="1800"/>
          </a:p>
          <a:p>
            <a:pPr marL="914400" lvl="0" indent="0" algn="l" rtl="0">
              <a:lnSpc>
                <a:spcPct val="100000"/>
              </a:lnSpc>
              <a:spcBef>
                <a:spcPts val="0"/>
              </a:spcBef>
              <a:spcAft>
                <a:spcPts val="0"/>
              </a:spcAft>
              <a:buNone/>
            </a:pPr>
            <a:endParaRPr sz="1800"/>
          </a:p>
          <a:p>
            <a:pPr marL="914400" lvl="1" indent="-342900" algn="l" rtl="0">
              <a:lnSpc>
                <a:spcPct val="100000"/>
              </a:lnSpc>
              <a:spcBef>
                <a:spcPts val="0"/>
              </a:spcBef>
              <a:spcAft>
                <a:spcPts val="0"/>
              </a:spcAft>
              <a:buSzPts val="1800"/>
              <a:buChar char="○"/>
            </a:pPr>
            <a:r>
              <a:rPr lang="en" sz="1800"/>
              <a:t>Are the expectation of what students should know and be able to do by the end of each grade level. </a:t>
            </a:r>
            <a:endParaRPr sz="1800"/>
          </a:p>
          <a:p>
            <a:pPr marL="914400" lvl="0" indent="0" algn="l" rtl="0">
              <a:lnSpc>
                <a:spcPct val="100000"/>
              </a:lnSpc>
              <a:spcBef>
                <a:spcPts val="0"/>
              </a:spcBef>
              <a:spcAft>
                <a:spcPts val="0"/>
              </a:spcAft>
              <a:buNone/>
            </a:pPr>
            <a:endParaRPr sz="1800"/>
          </a:p>
          <a:p>
            <a:pPr marL="914400" lvl="1" indent="-342900" algn="l" rtl="0">
              <a:lnSpc>
                <a:spcPct val="100000"/>
              </a:lnSpc>
              <a:spcBef>
                <a:spcPts val="0"/>
              </a:spcBef>
              <a:spcAft>
                <a:spcPts val="0"/>
              </a:spcAft>
              <a:buSzPts val="1800"/>
              <a:buChar char="○"/>
            </a:pPr>
            <a:r>
              <a:rPr lang="en" sz="1800"/>
              <a:t>Clearly define grade level expectations that lead to the goal of health literate students.</a:t>
            </a:r>
            <a:endParaRPr sz="1800"/>
          </a:p>
          <a:p>
            <a:pPr marL="91440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SzPts val="2700"/>
              <a:buNone/>
            </a:pPr>
            <a:endParaRPr sz="1800" b="1"/>
          </a:p>
          <a:p>
            <a:pPr marL="457200" lvl="0" indent="0" algn="l" rtl="0">
              <a:lnSpc>
                <a:spcPct val="100000"/>
              </a:lnSpc>
              <a:spcBef>
                <a:spcPts val="0"/>
              </a:spcBef>
              <a:spcAft>
                <a:spcPts val="0"/>
              </a:spcAft>
              <a:buSzPts val="2700"/>
              <a:buNone/>
            </a:pPr>
            <a:endParaRPr sz="1800"/>
          </a:p>
          <a:p>
            <a:pPr marL="444500" lvl="1" indent="0" algn="l" rtl="0">
              <a:lnSpc>
                <a:spcPct val="100000"/>
              </a:lnSpc>
              <a:spcBef>
                <a:spcPts val="0"/>
              </a:spcBef>
              <a:spcAft>
                <a:spcPts val="0"/>
              </a:spcAft>
              <a:buClr>
                <a:srgbClr val="3F3F3F"/>
              </a:buClr>
              <a:buSzPts val="1200"/>
              <a:buNone/>
            </a:pPr>
            <a:endParaRPr sz="1200"/>
          </a:p>
          <a:p>
            <a:pPr marL="914400" lvl="0" indent="0" algn="l" rtl="0">
              <a:lnSpc>
                <a:spcPct val="100000"/>
              </a:lnSpc>
              <a:spcBef>
                <a:spcPts val="0"/>
              </a:spcBef>
              <a:spcAft>
                <a:spcPts val="0"/>
              </a:spcAft>
              <a:buSzPts val="2700"/>
              <a:buNone/>
            </a:pPr>
            <a:endParaRPr sz="1800" b="0" i="0" u="none" strike="noStrike" cap="none">
              <a:solidFill>
                <a:srgbClr val="3F3F3F"/>
              </a:solidFill>
            </a:endParaRPr>
          </a:p>
          <a:p>
            <a:pPr marL="1041400" lvl="2" indent="-177800" algn="l" rtl="0">
              <a:lnSpc>
                <a:spcPct val="100000"/>
              </a:lnSpc>
              <a:spcBef>
                <a:spcPts val="0"/>
              </a:spcBef>
              <a:spcAft>
                <a:spcPts val="0"/>
              </a:spcAft>
              <a:buClr>
                <a:srgbClr val="3F3F3F"/>
              </a:buClr>
              <a:buSzPts val="1200"/>
              <a:buFont typeface="Courier New"/>
              <a:buNone/>
            </a:pPr>
            <a:endParaRPr b="0" i="0" u="none" strike="noStrike" cap="none">
              <a:solidFill>
                <a:srgbClr val="3F3F3F"/>
              </a:solidFill>
            </a:endParaRPr>
          </a:p>
          <a:p>
            <a:pPr marL="444500" lvl="1" indent="0" algn="l" rtl="0">
              <a:lnSpc>
                <a:spcPct val="80000"/>
              </a:lnSpc>
              <a:spcBef>
                <a:spcPts val="0"/>
              </a:spcBef>
              <a:spcAft>
                <a:spcPts val="0"/>
              </a:spcAft>
              <a:buClr>
                <a:srgbClr val="3F3F3F"/>
              </a:buClr>
              <a:buSzPts val="1200"/>
              <a:buNone/>
            </a:pPr>
            <a:endParaRPr sz="2100"/>
          </a:p>
        </p:txBody>
      </p:sp>
      <p:sp>
        <p:nvSpPr>
          <p:cNvPr id="318" name="Google Shape;318;p47"/>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FFFFFF"/>
                </a:solidFill>
                <a:latin typeface="Source Sans Pro"/>
                <a:ea typeface="Source Sans Pro"/>
                <a:cs typeface="Source Sans Pro"/>
                <a:sym typeface="Source Sans Pro"/>
              </a:rPr>
              <a:t>26</a:t>
            </a:fld>
            <a:endParaRPr sz="1400" b="0" i="0" u="none" strike="noStrike" cap="none">
              <a:solidFill>
                <a:srgbClr val="FFFFFF"/>
              </a:solidFill>
              <a:latin typeface="Source Sans Pro"/>
              <a:ea typeface="Source Sans Pro"/>
              <a:cs typeface="Source Sans Pro"/>
              <a:sym typeface="Source Sans Pr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8"/>
          <p:cNvSpPr txBox="1">
            <a:spLocks noGrp="1"/>
          </p:cNvSpPr>
          <p:nvPr>
            <p:ph type="title"/>
          </p:nvPr>
        </p:nvSpPr>
        <p:spPr>
          <a:xfrm>
            <a:off x="113650" y="117300"/>
            <a:ext cx="6798300" cy="99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Food for thought: </a:t>
            </a:r>
            <a:endParaRPr sz="3400"/>
          </a:p>
        </p:txBody>
      </p:sp>
      <p:sp>
        <p:nvSpPr>
          <p:cNvPr id="325" name="Google Shape;325;p48"/>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27</a:t>
            </a:fld>
            <a:endParaRPr/>
          </a:p>
        </p:txBody>
      </p:sp>
      <p:sp>
        <p:nvSpPr>
          <p:cNvPr id="326" name="Google Shape;326;p48"/>
          <p:cNvSpPr txBox="1">
            <a:spLocks noGrp="1"/>
          </p:cNvSpPr>
          <p:nvPr>
            <p:ph type="body" idx="1"/>
          </p:nvPr>
        </p:nvSpPr>
        <p:spPr>
          <a:xfrm>
            <a:off x="96250" y="775225"/>
            <a:ext cx="6833100" cy="3960300"/>
          </a:xfrm>
          <a:prstGeom prst="rect">
            <a:avLst/>
          </a:prstGeom>
          <a:noFill/>
          <a:ln>
            <a:noFill/>
          </a:ln>
        </p:spPr>
        <p:txBody>
          <a:bodyPr spcFirstLastPara="1" wrap="square" lIns="68575" tIns="34275" rIns="68575" bIns="34275" anchor="t" anchorCtr="0">
            <a:noAutofit/>
          </a:bodyPr>
          <a:lstStyle/>
          <a:p>
            <a:pPr marL="457200" lvl="0" indent="-342900" algn="l" rtl="0">
              <a:lnSpc>
                <a:spcPct val="115000"/>
              </a:lnSpc>
              <a:spcBef>
                <a:spcPts val="1000"/>
              </a:spcBef>
              <a:spcAft>
                <a:spcPts val="0"/>
              </a:spcAft>
              <a:buSzPts val="1800"/>
              <a:buFont typeface="Source Sans Pro"/>
              <a:buChar char="➢"/>
            </a:pPr>
            <a:r>
              <a:rPr lang="en" sz="2400">
                <a:solidFill>
                  <a:schemeClr val="dk2"/>
                </a:solidFill>
              </a:rPr>
              <a:t>How might the information within each grade level of the </a:t>
            </a:r>
            <a:r>
              <a:rPr lang="en" sz="2400" i="1">
                <a:solidFill>
                  <a:schemeClr val="dk2"/>
                </a:solidFill>
              </a:rPr>
              <a:t>KAS for Health Education </a:t>
            </a:r>
            <a:r>
              <a:rPr lang="en" sz="2400">
                <a:solidFill>
                  <a:schemeClr val="dk2"/>
                </a:solidFill>
              </a:rPr>
              <a:t>be useful for   </a:t>
            </a:r>
            <a:endParaRPr sz="1200">
              <a:solidFill>
                <a:schemeClr val="dk1"/>
              </a:solidFill>
              <a:latin typeface="Arial"/>
              <a:ea typeface="Arial"/>
              <a:cs typeface="Arial"/>
              <a:sym typeface="Arial"/>
            </a:endParaRPr>
          </a:p>
          <a:p>
            <a:pPr marL="914400" lvl="0" indent="-381000" algn="l" rtl="0">
              <a:lnSpc>
                <a:spcPct val="115000"/>
              </a:lnSpc>
              <a:spcBef>
                <a:spcPts val="1000"/>
              </a:spcBef>
              <a:spcAft>
                <a:spcPts val="0"/>
              </a:spcAft>
              <a:buClr>
                <a:srgbClr val="D2BD24"/>
              </a:buClr>
              <a:buSzPts val="2400"/>
              <a:buFont typeface="Source Sans Pro"/>
              <a:buChar char="●"/>
            </a:pPr>
            <a:r>
              <a:rPr lang="en" sz="2400">
                <a:solidFill>
                  <a:schemeClr val="dk1"/>
                </a:solidFill>
              </a:rPr>
              <a:t>Teachers?</a:t>
            </a:r>
            <a:endParaRPr sz="2400">
              <a:solidFill>
                <a:schemeClr val="dk1"/>
              </a:solidFill>
            </a:endParaRPr>
          </a:p>
          <a:p>
            <a:pPr marL="914400" lvl="0" indent="-381000" algn="l" rtl="0">
              <a:lnSpc>
                <a:spcPct val="115000"/>
              </a:lnSpc>
              <a:spcBef>
                <a:spcPts val="0"/>
              </a:spcBef>
              <a:spcAft>
                <a:spcPts val="0"/>
              </a:spcAft>
              <a:buClr>
                <a:srgbClr val="D2BD24"/>
              </a:buClr>
              <a:buSzPts val="2400"/>
              <a:buChar char="●"/>
            </a:pPr>
            <a:r>
              <a:rPr lang="en" sz="2400">
                <a:solidFill>
                  <a:schemeClr val="dk1"/>
                </a:solidFill>
              </a:rPr>
              <a:t>Administrators?</a:t>
            </a:r>
            <a:endParaRPr sz="2400">
              <a:solidFill>
                <a:schemeClr val="dk1"/>
              </a:solidFill>
            </a:endParaRPr>
          </a:p>
          <a:p>
            <a:pPr marL="914400" lvl="0" indent="-381000" algn="l" rtl="0">
              <a:lnSpc>
                <a:spcPct val="115000"/>
              </a:lnSpc>
              <a:spcBef>
                <a:spcPts val="0"/>
              </a:spcBef>
              <a:spcAft>
                <a:spcPts val="0"/>
              </a:spcAft>
              <a:buClr>
                <a:srgbClr val="D2BD24"/>
              </a:buClr>
              <a:buSzPts val="2400"/>
              <a:buFont typeface="Source Sans Pro"/>
              <a:buChar char="●"/>
            </a:pPr>
            <a:r>
              <a:rPr lang="en" sz="2400">
                <a:solidFill>
                  <a:schemeClr val="dk1"/>
                </a:solidFill>
              </a:rPr>
              <a:t>Parents?</a:t>
            </a:r>
            <a:endParaRPr sz="2400">
              <a:solidFill>
                <a:schemeClr val="dk1"/>
              </a:solidFill>
            </a:endParaRPr>
          </a:p>
          <a:p>
            <a:pPr marL="914400" lvl="0" indent="-381000" algn="l" rtl="0">
              <a:lnSpc>
                <a:spcPct val="115000"/>
              </a:lnSpc>
              <a:spcBef>
                <a:spcPts val="0"/>
              </a:spcBef>
              <a:spcAft>
                <a:spcPts val="0"/>
              </a:spcAft>
              <a:buClr>
                <a:srgbClr val="D2BD24"/>
              </a:buClr>
              <a:buSzPts val="2400"/>
              <a:buFont typeface="Source Sans Pro"/>
              <a:buChar char="●"/>
            </a:pPr>
            <a:r>
              <a:rPr lang="en" sz="2400">
                <a:solidFill>
                  <a:schemeClr val="dk1"/>
                </a:solidFill>
              </a:rPr>
              <a:t>Students? </a:t>
            </a:r>
            <a:endParaRPr sz="2400">
              <a:solidFill>
                <a:schemeClr val="dk1"/>
              </a:solidFill>
            </a:endParaRPr>
          </a:p>
          <a:p>
            <a:pPr marL="914400" lvl="0" indent="-381000" algn="l" rtl="0">
              <a:lnSpc>
                <a:spcPct val="115000"/>
              </a:lnSpc>
              <a:spcBef>
                <a:spcPts val="0"/>
              </a:spcBef>
              <a:spcAft>
                <a:spcPts val="0"/>
              </a:spcAft>
              <a:buClr>
                <a:srgbClr val="D2BD24"/>
              </a:buClr>
              <a:buSzPts val="2400"/>
              <a:buFont typeface="Source Sans Pro"/>
              <a:buChar char="●"/>
            </a:pPr>
            <a:r>
              <a:rPr lang="en" sz="2400">
                <a:solidFill>
                  <a:schemeClr val="dk1"/>
                </a:solidFill>
              </a:rPr>
              <a:t>Citizens?</a:t>
            </a:r>
            <a:endParaRPr sz="2400">
              <a:solidFill>
                <a:schemeClr val="dk2"/>
              </a:solidFill>
            </a:endParaRPr>
          </a:p>
          <a:p>
            <a:pPr marL="457200" lvl="0" indent="0" algn="l" rtl="0">
              <a:lnSpc>
                <a:spcPct val="115000"/>
              </a:lnSpc>
              <a:spcBef>
                <a:spcPts val="0"/>
              </a:spcBef>
              <a:spcAft>
                <a:spcPts val="0"/>
              </a:spcAft>
              <a:buSzPts val="2700"/>
              <a:buNone/>
            </a:pPr>
            <a:endParaRPr sz="1800">
              <a:solidFill>
                <a:schemeClr val="dk1"/>
              </a:solidFill>
            </a:endParaRPr>
          </a:p>
          <a:p>
            <a:pPr marL="342900" lvl="0" indent="-165100" algn="l" rtl="0">
              <a:lnSpc>
                <a:spcPct val="80000"/>
              </a:lnSpc>
              <a:spcBef>
                <a:spcPts val="800"/>
              </a:spcBef>
              <a:spcAft>
                <a:spcPts val="0"/>
              </a:spcAft>
              <a:buSzPts val="2700"/>
              <a:buNone/>
            </a:pP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9"/>
          <p:cNvSpPr txBox="1">
            <a:spLocks noGrp="1"/>
          </p:cNvSpPr>
          <p:nvPr>
            <p:ph type="title"/>
          </p:nvPr>
        </p:nvSpPr>
        <p:spPr>
          <a:xfrm>
            <a:off x="113650" y="117300"/>
            <a:ext cx="6798300" cy="99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Section 1B: Essential Questions </a:t>
            </a:r>
            <a:endParaRPr sz="3400"/>
          </a:p>
        </p:txBody>
      </p:sp>
      <p:sp>
        <p:nvSpPr>
          <p:cNvPr id="333" name="Google Shape;333;p49"/>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28</a:t>
            </a:fld>
            <a:endParaRPr/>
          </a:p>
        </p:txBody>
      </p:sp>
      <p:sp>
        <p:nvSpPr>
          <p:cNvPr id="334" name="Google Shape;334;p49"/>
          <p:cNvSpPr txBox="1">
            <a:spLocks noGrp="1"/>
          </p:cNvSpPr>
          <p:nvPr>
            <p:ph type="body" idx="1"/>
          </p:nvPr>
        </p:nvSpPr>
        <p:spPr>
          <a:xfrm>
            <a:off x="96250" y="775225"/>
            <a:ext cx="6833100" cy="3960300"/>
          </a:xfrm>
          <a:prstGeom prst="rect">
            <a:avLst/>
          </a:prstGeom>
          <a:noFill/>
          <a:ln>
            <a:noFill/>
          </a:ln>
        </p:spPr>
        <p:txBody>
          <a:bodyPr spcFirstLastPara="1" wrap="square" lIns="68575" tIns="34275" rIns="68575" bIns="34275" anchor="t" anchorCtr="0">
            <a:noAutofit/>
          </a:bodyPr>
          <a:lstStyle/>
          <a:p>
            <a:pPr marL="457200" lvl="0" indent="-342900" algn="l" rtl="0">
              <a:lnSpc>
                <a:spcPct val="100000"/>
              </a:lnSpc>
              <a:spcBef>
                <a:spcPts val="0"/>
              </a:spcBef>
              <a:spcAft>
                <a:spcPts val="0"/>
              </a:spcAft>
              <a:buSzPts val="1800"/>
              <a:buFont typeface="Source Sans Pro"/>
              <a:buChar char="▶"/>
            </a:pPr>
            <a:r>
              <a:rPr lang="en" sz="2400">
                <a:solidFill>
                  <a:schemeClr val="dk2"/>
                </a:solidFill>
              </a:rPr>
              <a:t>What are the key components of the </a:t>
            </a:r>
            <a:r>
              <a:rPr lang="en" sz="2400" i="1">
                <a:solidFill>
                  <a:schemeClr val="dk2"/>
                </a:solidFill>
              </a:rPr>
              <a:t>KAS for Health Education</a:t>
            </a:r>
            <a:r>
              <a:rPr lang="en" sz="2400">
                <a:solidFill>
                  <a:schemeClr val="dk2"/>
                </a:solidFill>
              </a:rPr>
              <a:t>?</a:t>
            </a:r>
            <a:endParaRPr sz="2400">
              <a:solidFill>
                <a:schemeClr val="dk2"/>
              </a:solidFill>
            </a:endParaRPr>
          </a:p>
          <a:p>
            <a:pPr marL="457200" lvl="0" indent="0" algn="l" rtl="0">
              <a:lnSpc>
                <a:spcPct val="100000"/>
              </a:lnSpc>
              <a:spcBef>
                <a:spcPts val="0"/>
              </a:spcBef>
              <a:spcAft>
                <a:spcPts val="0"/>
              </a:spcAft>
              <a:buNone/>
            </a:pPr>
            <a:endParaRPr sz="2400">
              <a:solidFill>
                <a:schemeClr val="dk2"/>
              </a:solidFill>
            </a:endParaRPr>
          </a:p>
          <a:p>
            <a:pPr marL="457200" lvl="0" indent="-342900" algn="l" rtl="0">
              <a:lnSpc>
                <a:spcPct val="100000"/>
              </a:lnSpc>
              <a:spcBef>
                <a:spcPts val="0"/>
              </a:spcBef>
              <a:spcAft>
                <a:spcPts val="0"/>
              </a:spcAft>
              <a:buSzPts val="1800"/>
              <a:buFont typeface="Source Sans Pro"/>
              <a:buChar char="▶"/>
            </a:pPr>
            <a:r>
              <a:rPr lang="en" sz="2400">
                <a:solidFill>
                  <a:schemeClr val="dk2"/>
                </a:solidFill>
              </a:rPr>
              <a:t>How will the components of the architecture support teachers/schools/districts in successfully implementing the </a:t>
            </a:r>
            <a:r>
              <a:rPr lang="en" sz="2400" i="1">
                <a:solidFill>
                  <a:schemeClr val="dk2"/>
                </a:solidFill>
              </a:rPr>
              <a:t>KAS for Health Education</a:t>
            </a:r>
            <a:r>
              <a:rPr lang="en" sz="2400">
                <a:solidFill>
                  <a:schemeClr val="dk2"/>
                </a:solidFill>
              </a:rPr>
              <a:t>? </a:t>
            </a:r>
            <a:endParaRPr sz="2400">
              <a:solidFill>
                <a:schemeClr val="dk2"/>
              </a:solidFill>
            </a:endParaRPr>
          </a:p>
          <a:p>
            <a:pPr marL="457200" lvl="0" indent="0" algn="l" rtl="0">
              <a:lnSpc>
                <a:spcPct val="100000"/>
              </a:lnSpc>
              <a:spcBef>
                <a:spcPts val="0"/>
              </a:spcBef>
              <a:spcAft>
                <a:spcPts val="0"/>
              </a:spcAft>
              <a:buNone/>
            </a:pPr>
            <a:endParaRPr sz="2400">
              <a:solidFill>
                <a:schemeClr val="dk2"/>
              </a:solidFill>
            </a:endParaRPr>
          </a:p>
          <a:p>
            <a:pPr marL="457200" lvl="0" indent="-342900" algn="l" rtl="0">
              <a:lnSpc>
                <a:spcPct val="100000"/>
              </a:lnSpc>
              <a:spcBef>
                <a:spcPts val="0"/>
              </a:spcBef>
              <a:spcAft>
                <a:spcPts val="0"/>
              </a:spcAft>
              <a:buSzPts val="1800"/>
              <a:buFont typeface="Source Sans Pro"/>
              <a:buChar char="▶"/>
            </a:pPr>
            <a:r>
              <a:rPr lang="en" sz="2400">
                <a:solidFill>
                  <a:schemeClr val="dk2"/>
                </a:solidFill>
              </a:rPr>
              <a:t>What opportunities for engaging other stakeholders are created by the </a:t>
            </a:r>
            <a:r>
              <a:rPr lang="en" sz="2400" i="1">
                <a:solidFill>
                  <a:schemeClr val="dk2"/>
                </a:solidFill>
              </a:rPr>
              <a:t>KAS for Health Education</a:t>
            </a:r>
            <a:r>
              <a:rPr lang="en" sz="2400">
                <a:solidFill>
                  <a:schemeClr val="dk2"/>
                </a:solidFill>
              </a:rPr>
              <a:t>?</a:t>
            </a:r>
            <a:endParaRPr sz="2400">
              <a:solidFill>
                <a:schemeClr val="dk2"/>
              </a:solidFill>
            </a:endParaRPr>
          </a:p>
          <a:p>
            <a:pPr marL="457200" lvl="0" indent="0" algn="l" rtl="0">
              <a:lnSpc>
                <a:spcPct val="115000"/>
              </a:lnSpc>
              <a:spcBef>
                <a:spcPts val="0"/>
              </a:spcBef>
              <a:spcAft>
                <a:spcPts val="0"/>
              </a:spcAft>
              <a:buSzPts val="2700"/>
              <a:buNone/>
            </a:pPr>
            <a:endParaRPr sz="1800">
              <a:solidFill>
                <a:schemeClr val="dk1"/>
              </a:solidFill>
            </a:endParaRPr>
          </a:p>
          <a:p>
            <a:pPr marL="342900" lvl="0" indent="-165100" algn="l" rtl="0">
              <a:lnSpc>
                <a:spcPct val="80000"/>
              </a:lnSpc>
              <a:spcBef>
                <a:spcPts val="800"/>
              </a:spcBef>
              <a:spcAft>
                <a:spcPts val="0"/>
              </a:spcAft>
              <a:buSzPts val="2700"/>
              <a:buNone/>
            </a:pP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0"/>
          <p:cNvSpPr txBox="1">
            <a:spLocks noGrp="1"/>
          </p:cNvSpPr>
          <p:nvPr>
            <p:ph type="title"/>
          </p:nvPr>
        </p:nvSpPr>
        <p:spPr>
          <a:xfrm>
            <a:off x="191549" y="147350"/>
            <a:ext cx="7830600" cy="4431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400">
                <a:solidFill>
                  <a:schemeClr val="dk2"/>
                </a:solidFill>
              </a:rPr>
              <a:t>Coming Up...</a:t>
            </a:r>
            <a:endParaRPr sz="3400" b="0" i="1" u="none" strike="noStrike" cap="none">
              <a:solidFill>
                <a:schemeClr val="dk2"/>
              </a:solidFill>
            </a:endParaRPr>
          </a:p>
        </p:txBody>
      </p:sp>
      <p:sp>
        <p:nvSpPr>
          <p:cNvPr id="340" name="Google Shape;340;p50"/>
          <p:cNvSpPr txBox="1">
            <a:spLocks noGrp="1"/>
          </p:cNvSpPr>
          <p:nvPr>
            <p:ph type="body" idx="1"/>
          </p:nvPr>
        </p:nvSpPr>
        <p:spPr>
          <a:xfrm>
            <a:off x="291825" y="876725"/>
            <a:ext cx="6676200" cy="4458300"/>
          </a:xfrm>
          <a:prstGeom prst="rect">
            <a:avLst/>
          </a:prstGeom>
          <a:noFill/>
          <a:ln>
            <a:noFill/>
          </a:ln>
        </p:spPr>
        <p:txBody>
          <a:bodyPr spcFirstLastPara="1" wrap="square" lIns="68575" tIns="68575" rIns="68575" bIns="68575" anchor="t" anchorCtr="0">
            <a:noAutofit/>
          </a:bodyPr>
          <a:lstStyle/>
          <a:p>
            <a:pPr marL="457200" marR="0" lvl="0" indent="-374650" algn="l" rtl="0">
              <a:lnSpc>
                <a:spcPct val="100000"/>
              </a:lnSpc>
              <a:spcBef>
                <a:spcPts val="0"/>
              </a:spcBef>
              <a:spcAft>
                <a:spcPts val="0"/>
              </a:spcAft>
              <a:buClr>
                <a:srgbClr val="D2BD24"/>
              </a:buClr>
              <a:buSzPts val="2300"/>
              <a:buFont typeface="Noto Sans Symbols"/>
              <a:buChar char="➢"/>
            </a:pPr>
            <a:r>
              <a:rPr lang="en" sz="2300">
                <a:solidFill>
                  <a:schemeClr val="dk1"/>
                </a:solidFill>
              </a:rPr>
              <a:t>Section 1C:  Planning Instruction Aligned to the </a:t>
            </a:r>
            <a:r>
              <a:rPr lang="en" sz="2300" i="1">
                <a:solidFill>
                  <a:schemeClr val="dk1"/>
                </a:solidFill>
              </a:rPr>
              <a:t>KAS for Health Education</a:t>
            </a:r>
            <a:endParaRPr sz="2300" i="1">
              <a:solidFill>
                <a:schemeClr val="dk1"/>
              </a:solidFill>
            </a:endParaRPr>
          </a:p>
          <a:p>
            <a:pPr marL="457200" marR="0" lvl="0" indent="-374650" algn="l" rtl="0">
              <a:lnSpc>
                <a:spcPct val="100000"/>
              </a:lnSpc>
              <a:spcBef>
                <a:spcPts val="1000"/>
              </a:spcBef>
              <a:spcAft>
                <a:spcPts val="0"/>
              </a:spcAft>
              <a:buClr>
                <a:srgbClr val="D2BD24"/>
              </a:buClr>
              <a:buSzPts val="2300"/>
              <a:buFont typeface="Noto Sans Symbols"/>
              <a:buChar char="➢"/>
            </a:pPr>
            <a:r>
              <a:rPr lang="en" sz="2300">
                <a:solidFill>
                  <a:schemeClr val="dk1"/>
                </a:solidFill>
              </a:rPr>
              <a:t>Section 1D:  Understanding the Architecture: </a:t>
            </a:r>
            <a:r>
              <a:rPr lang="en" sz="2300" i="1">
                <a:solidFill>
                  <a:schemeClr val="dk1"/>
                </a:solidFill>
              </a:rPr>
              <a:t>Kentucky Academic Standards for Physical Education</a:t>
            </a:r>
            <a:endParaRPr sz="2300" i="1">
              <a:solidFill>
                <a:schemeClr val="dk1"/>
              </a:solidFill>
            </a:endParaRPr>
          </a:p>
          <a:p>
            <a:pPr marL="457200" marR="0" lvl="0" indent="-374650" algn="l" rtl="0">
              <a:lnSpc>
                <a:spcPct val="100000"/>
              </a:lnSpc>
              <a:spcBef>
                <a:spcPts val="1000"/>
              </a:spcBef>
              <a:spcAft>
                <a:spcPts val="0"/>
              </a:spcAft>
              <a:buClr>
                <a:srgbClr val="D2BD24"/>
              </a:buClr>
              <a:buSzPts val="2300"/>
              <a:buFont typeface="Noto Sans Symbols"/>
              <a:buChar char="➢"/>
            </a:pPr>
            <a:r>
              <a:rPr lang="en" sz="2300">
                <a:solidFill>
                  <a:schemeClr val="dk1"/>
                </a:solidFill>
              </a:rPr>
              <a:t>Section 1E: Planning Instruction Aligned to the </a:t>
            </a:r>
            <a:r>
              <a:rPr lang="en" sz="2300" i="1">
                <a:solidFill>
                  <a:schemeClr val="dk1"/>
                </a:solidFill>
              </a:rPr>
              <a:t>KAS for Physical Education</a:t>
            </a:r>
            <a:endParaRPr sz="2300">
              <a:solidFill>
                <a:schemeClr val="dk1"/>
              </a:solidFill>
            </a:endParaRPr>
          </a:p>
          <a:p>
            <a:pPr marL="457200" marR="0" lvl="0" indent="-374650" algn="l" rtl="0">
              <a:lnSpc>
                <a:spcPct val="100000"/>
              </a:lnSpc>
              <a:spcBef>
                <a:spcPts val="1000"/>
              </a:spcBef>
              <a:spcAft>
                <a:spcPts val="0"/>
              </a:spcAft>
              <a:buClr>
                <a:srgbClr val="D2BD24"/>
              </a:buClr>
              <a:buSzPts val="2300"/>
              <a:buFont typeface="Noto Sans Symbols"/>
              <a:buChar char="➢"/>
            </a:pPr>
            <a:r>
              <a:rPr lang="en" sz="2300">
                <a:solidFill>
                  <a:schemeClr val="dk1"/>
                </a:solidFill>
              </a:rPr>
              <a:t>Section 1F: Wrap Up &amp; Next Steps</a:t>
            </a:r>
            <a:endParaRPr sz="2300">
              <a:solidFill>
                <a:schemeClr val="dk1"/>
              </a:solidFill>
            </a:endParaRPr>
          </a:p>
          <a:p>
            <a:pPr marL="914400" lvl="0" indent="0" algn="l" rtl="0">
              <a:lnSpc>
                <a:spcPct val="138000"/>
              </a:lnSpc>
              <a:spcBef>
                <a:spcPts val="1000"/>
              </a:spcBef>
              <a:spcAft>
                <a:spcPts val="0"/>
              </a:spcAft>
              <a:buSzPts val="2700"/>
              <a:buNone/>
            </a:pPr>
            <a:endParaRPr sz="2300">
              <a:solidFill>
                <a:schemeClr val="dk1"/>
              </a:solidFill>
            </a:endParaRPr>
          </a:p>
          <a:p>
            <a:pPr marL="0" lvl="0" indent="0" algn="l" rtl="0">
              <a:lnSpc>
                <a:spcPct val="115000"/>
              </a:lnSpc>
              <a:spcBef>
                <a:spcPts val="0"/>
              </a:spcBef>
              <a:spcAft>
                <a:spcPts val="0"/>
              </a:spcAft>
              <a:buSzPts val="2700"/>
              <a:buNone/>
            </a:pPr>
            <a:endParaRPr sz="2300" b="0" i="0" u="none" strike="noStrike" cap="none">
              <a:solidFill>
                <a:srgbClr val="3F3F3F"/>
              </a:solidFill>
            </a:endParaRPr>
          </a:p>
          <a:p>
            <a:pPr marL="1041400" lvl="2" indent="-177800" algn="l" rtl="0">
              <a:lnSpc>
                <a:spcPct val="100000"/>
              </a:lnSpc>
              <a:spcBef>
                <a:spcPts val="0"/>
              </a:spcBef>
              <a:spcAft>
                <a:spcPts val="0"/>
              </a:spcAft>
              <a:buClr>
                <a:srgbClr val="3F3F3F"/>
              </a:buClr>
              <a:buSzPts val="1200"/>
              <a:buFont typeface="Courier New"/>
              <a:buNone/>
            </a:pPr>
            <a:endParaRPr sz="2300" b="0" i="0" u="none" strike="noStrike" cap="none">
              <a:solidFill>
                <a:srgbClr val="3F3F3F"/>
              </a:solidFill>
            </a:endParaRPr>
          </a:p>
          <a:p>
            <a:pPr marL="444500" lvl="1" indent="0" algn="l" rtl="0">
              <a:lnSpc>
                <a:spcPct val="80000"/>
              </a:lnSpc>
              <a:spcBef>
                <a:spcPts val="0"/>
              </a:spcBef>
              <a:spcAft>
                <a:spcPts val="0"/>
              </a:spcAft>
              <a:buClr>
                <a:srgbClr val="3F3F3F"/>
              </a:buClr>
              <a:buSzPts val="1200"/>
              <a:buNone/>
            </a:pPr>
            <a:endParaRPr sz="2300"/>
          </a:p>
        </p:txBody>
      </p:sp>
      <p:sp>
        <p:nvSpPr>
          <p:cNvPr id="341" name="Google Shape;341;p50"/>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FFFFFF"/>
                </a:solidFill>
                <a:latin typeface="Source Sans Pro"/>
                <a:ea typeface="Source Sans Pro"/>
                <a:cs typeface="Source Sans Pro"/>
                <a:sym typeface="Source Sans Pro"/>
              </a:rPr>
              <a:t>29</a:t>
            </a:fld>
            <a:endParaRPr sz="1400" b="0" i="0" u="none" strike="noStrike" cap="none">
              <a:solidFill>
                <a:srgbClr val="FFFFFF"/>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113650" y="117300"/>
            <a:ext cx="6798300" cy="99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Setup for Success: Brainwriting  </a:t>
            </a:r>
            <a:endParaRPr sz="3400"/>
          </a:p>
        </p:txBody>
      </p:sp>
      <p:sp>
        <p:nvSpPr>
          <p:cNvPr id="145" name="Google Shape;145;p24"/>
          <p:cNvSpPr txBox="1">
            <a:spLocks noGrp="1"/>
          </p:cNvSpPr>
          <p:nvPr>
            <p:ph type="body" idx="1"/>
          </p:nvPr>
        </p:nvSpPr>
        <p:spPr>
          <a:xfrm>
            <a:off x="76200" y="840300"/>
            <a:ext cx="7582200" cy="3960300"/>
          </a:xfrm>
          <a:prstGeom prst="rect">
            <a:avLst/>
          </a:prstGeom>
          <a:noFill/>
          <a:ln>
            <a:noFill/>
          </a:ln>
        </p:spPr>
        <p:txBody>
          <a:bodyPr spcFirstLastPara="1" wrap="square" lIns="68575" tIns="34275" rIns="68575" bIns="34275" anchor="t" anchorCtr="0">
            <a:noAutofit/>
          </a:bodyPr>
          <a:lstStyle/>
          <a:p>
            <a:pPr marL="457200" lvl="0" indent="-381000" algn="l" rtl="0">
              <a:lnSpc>
                <a:spcPct val="150000"/>
              </a:lnSpc>
              <a:spcBef>
                <a:spcPts val="0"/>
              </a:spcBef>
              <a:spcAft>
                <a:spcPts val="0"/>
              </a:spcAft>
              <a:buSzPts val="2400"/>
              <a:buFont typeface="Source Sans Pro"/>
              <a:buChar char="▶"/>
            </a:pPr>
            <a:r>
              <a:rPr lang="en" sz="2400">
                <a:solidFill>
                  <a:schemeClr val="dk2"/>
                </a:solidFill>
              </a:rPr>
              <a:t>What is something you tried in your classroom this year for the first time?  How did it go?</a:t>
            </a:r>
            <a:endParaRPr sz="2400">
              <a:solidFill>
                <a:schemeClr val="dk2"/>
              </a:solidFill>
            </a:endParaRPr>
          </a:p>
          <a:p>
            <a:pPr marL="457200" lvl="0" indent="-381000" algn="l" rtl="0">
              <a:lnSpc>
                <a:spcPct val="150000"/>
              </a:lnSpc>
              <a:spcBef>
                <a:spcPts val="0"/>
              </a:spcBef>
              <a:spcAft>
                <a:spcPts val="0"/>
              </a:spcAft>
              <a:buSzPts val="2400"/>
              <a:buFont typeface="Source Sans Pro"/>
              <a:buChar char="▶"/>
            </a:pPr>
            <a:r>
              <a:rPr lang="en" sz="2400">
                <a:solidFill>
                  <a:schemeClr val="dk2"/>
                </a:solidFill>
              </a:rPr>
              <a:t>What is one way you grew professionally this year?</a:t>
            </a:r>
            <a:endParaRPr sz="2400">
              <a:solidFill>
                <a:schemeClr val="dk2"/>
              </a:solidFill>
            </a:endParaRPr>
          </a:p>
          <a:p>
            <a:pPr marL="457200" lvl="0" indent="-381000" algn="l" rtl="0">
              <a:lnSpc>
                <a:spcPct val="150000"/>
              </a:lnSpc>
              <a:spcBef>
                <a:spcPts val="0"/>
              </a:spcBef>
              <a:spcAft>
                <a:spcPts val="0"/>
              </a:spcAft>
              <a:buSzPts val="2400"/>
              <a:buFont typeface="Source Sans Pro"/>
              <a:buChar char="▶"/>
            </a:pPr>
            <a:r>
              <a:rPr lang="en" sz="2400">
                <a:solidFill>
                  <a:schemeClr val="dk2"/>
                </a:solidFill>
              </a:rPr>
              <a:t>Who amongst your colleagues was the most helpful to you? Why? </a:t>
            </a:r>
            <a:endParaRPr sz="2400">
              <a:solidFill>
                <a:schemeClr val="dk2"/>
              </a:solidFill>
            </a:endParaRPr>
          </a:p>
          <a:p>
            <a:pPr marL="457200" lvl="0" indent="-381000" algn="l" rtl="0">
              <a:lnSpc>
                <a:spcPct val="150000"/>
              </a:lnSpc>
              <a:spcBef>
                <a:spcPts val="0"/>
              </a:spcBef>
              <a:spcAft>
                <a:spcPts val="0"/>
              </a:spcAft>
              <a:buSzPts val="2400"/>
              <a:buFont typeface="Source Sans Pro"/>
              <a:buChar char="▶"/>
            </a:pPr>
            <a:r>
              <a:rPr lang="en" sz="2400">
                <a:solidFill>
                  <a:schemeClr val="dk2"/>
                </a:solidFill>
              </a:rPr>
              <a:t>In what ways were you helpful to your colleagues this year?  </a:t>
            </a:r>
            <a:endParaRPr sz="2400">
              <a:solidFill>
                <a:schemeClr val="dk2"/>
              </a:solidFill>
            </a:endParaRPr>
          </a:p>
          <a:p>
            <a:pPr marL="457200" lvl="0" indent="0" algn="l" rtl="0">
              <a:lnSpc>
                <a:spcPct val="150000"/>
              </a:lnSpc>
              <a:spcBef>
                <a:spcPts val="0"/>
              </a:spcBef>
              <a:spcAft>
                <a:spcPts val="0"/>
              </a:spcAft>
              <a:buSzPts val="2700"/>
              <a:buNone/>
            </a:pPr>
            <a:endParaRPr sz="2200">
              <a:solidFill>
                <a:schemeClr val="dk2"/>
              </a:solidFill>
            </a:endParaRPr>
          </a:p>
          <a:p>
            <a:pPr marL="342900" lvl="0" indent="-165100" algn="l" rtl="0">
              <a:lnSpc>
                <a:spcPct val="80000"/>
              </a:lnSpc>
              <a:spcBef>
                <a:spcPts val="800"/>
              </a:spcBef>
              <a:spcAft>
                <a:spcPts val="0"/>
              </a:spcAft>
              <a:buSzPts val="2700"/>
              <a:buNone/>
            </a:pPr>
            <a:endParaRPr sz="1800"/>
          </a:p>
        </p:txBody>
      </p:sp>
      <p:sp>
        <p:nvSpPr>
          <p:cNvPr id="146" name="Google Shape;146;p24"/>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End of Section B</a:t>
            </a:r>
            <a:endParaRPr lang="en-US" dirty="0"/>
          </a:p>
        </p:txBody>
      </p:sp>
      <p:sp>
        <p:nvSpPr>
          <p:cNvPr id="347" name="Google Shape;347;p51"/>
          <p:cNvSpPr txBox="1">
            <a:spLocks noGrp="1"/>
          </p:cNvSpPr>
          <p:nvPr>
            <p:ph type="body" idx="1"/>
          </p:nvPr>
        </p:nvSpPr>
        <p:spPr>
          <a:xfrm>
            <a:off x="363051" y="415250"/>
            <a:ext cx="6891600" cy="3675900"/>
          </a:xfrm>
          <a:prstGeom prst="rect">
            <a:avLst/>
          </a:prstGeom>
          <a:noFill/>
          <a:ln>
            <a:noFill/>
          </a:ln>
        </p:spPr>
        <p:txBody>
          <a:bodyPr spcFirstLastPara="1" wrap="square" lIns="68575" tIns="34275" rIns="68575" bIns="34275" anchor="t" anchorCtr="0">
            <a:noAutofit/>
          </a:bodyPr>
          <a:lstStyle/>
          <a:p>
            <a:pPr marL="457200" lvl="0" indent="0" algn="l" rtl="0">
              <a:lnSpc>
                <a:spcPct val="108636"/>
              </a:lnSpc>
              <a:spcBef>
                <a:spcPts val="800"/>
              </a:spcBef>
              <a:spcAft>
                <a:spcPts val="0"/>
              </a:spcAft>
              <a:buSzPts val="2700"/>
              <a:buNone/>
            </a:pPr>
            <a:r>
              <a:rPr lang="en" sz="1800" dirty="0" smtClean="0">
                <a:solidFill>
                  <a:srgbClr val="333333"/>
                </a:solidFill>
              </a:rPr>
              <a:t>Stop </a:t>
            </a:r>
            <a:r>
              <a:rPr lang="en" sz="1800" dirty="0">
                <a:solidFill>
                  <a:srgbClr val="333333"/>
                </a:solidFill>
              </a:rPr>
              <a:t>here if you are completing Module 1: Section 1B:  Understanding the Architecture: </a:t>
            </a:r>
            <a:r>
              <a:rPr lang="en" sz="1800" i="1" dirty="0">
                <a:solidFill>
                  <a:srgbClr val="333333"/>
                </a:solidFill>
              </a:rPr>
              <a:t>KAS for Health Education</a:t>
            </a:r>
            <a:r>
              <a:rPr lang="en" sz="1800" dirty="0">
                <a:solidFill>
                  <a:srgbClr val="333333"/>
                </a:solidFill>
              </a:rPr>
              <a:t> </a:t>
            </a:r>
            <a:r>
              <a:rPr lang="en" sz="1800" b="1" dirty="0">
                <a:solidFill>
                  <a:srgbClr val="333333"/>
                </a:solidFill>
              </a:rPr>
              <a:t>only</a:t>
            </a:r>
            <a:r>
              <a:rPr lang="en" sz="1800" dirty="0">
                <a:solidFill>
                  <a:srgbClr val="333333"/>
                </a:solidFill>
              </a:rPr>
              <a:t>.  </a:t>
            </a:r>
            <a:endParaRPr lang="en-US" sz="1800" dirty="0" smtClean="0">
              <a:solidFill>
                <a:srgbClr val="333333"/>
              </a:solidFill>
            </a:endParaRPr>
          </a:p>
          <a:p>
            <a:pPr marL="800100" indent="-342900">
              <a:lnSpc>
                <a:spcPct val="108636"/>
              </a:lnSpc>
            </a:pPr>
            <a:r>
              <a:rPr lang="en-US" sz="1800" dirty="0"/>
              <a:t>The KDE needs your feedback on the effectiveness of this module, the learning platform and how the consultants may best support you as you take the next steps in the implementation process. Feedback from the surveys will be used by the KDE to plan and prepare future professional learning.</a:t>
            </a:r>
          </a:p>
          <a:p>
            <a:pPr marL="1257300" lvl="1" indent="-342900">
              <a:lnSpc>
                <a:spcPct val="108636"/>
              </a:lnSpc>
            </a:pPr>
            <a:r>
              <a:rPr lang="en-US" sz="1800" dirty="0">
                <a:solidFill>
                  <a:schemeClr val="dk1"/>
                </a:solidFill>
              </a:rPr>
              <a:t>Module 1 Survey: </a:t>
            </a:r>
            <a:r>
              <a:rPr lang="en-US" sz="1800" u="sng" dirty="0">
                <a:solidFill>
                  <a:srgbClr val="1155CC"/>
                </a:solidFill>
                <a:hlinkClick r:id="rId3"/>
              </a:rPr>
              <a:t>https://</a:t>
            </a:r>
            <a:r>
              <a:rPr lang="en-US" sz="1800" u="sng" dirty="0" smtClean="0">
                <a:solidFill>
                  <a:srgbClr val="1155CC"/>
                </a:solidFill>
                <a:hlinkClick r:id="rId3"/>
              </a:rPr>
              <a:t>www.surveymonkey.com/r/KAS-health-physical-education</a:t>
            </a:r>
            <a:endParaRPr sz="1800" dirty="0">
              <a:solidFill>
                <a:srgbClr val="333333"/>
              </a:solidFill>
            </a:endParaRPr>
          </a:p>
          <a:p>
            <a:pPr marL="0" lvl="0" indent="0" algn="l" rtl="0">
              <a:lnSpc>
                <a:spcPct val="108636"/>
              </a:lnSpc>
              <a:spcBef>
                <a:spcPts val="1000"/>
              </a:spcBef>
              <a:spcAft>
                <a:spcPts val="0"/>
              </a:spcAft>
              <a:buSzPts val="2700"/>
              <a:buNone/>
            </a:pPr>
            <a:r>
              <a:rPr lang="en" sz="1800" dirty="0">
                <a:solidFill>
                  <a:srgbClr val="333333"/>
                </a:solidFill>
              </a:rPr>
              <a:t>If you want to complete another section of Module 1 at this time, continue onto the next slide to begin facilitating Module 1: Section 1C: </a:t>
            </a:r>
            <a:r>
              <a:rPr lang="en" sz="1800" dirty="0">
                <a:solidFill>
                  <a:schemeClr val="dk1"/>
                </a:solidFill>
              </a:rPr>
              <a:t>Planning Instruction Aligned to the </a:t>
            </a:r>
            <a:r>
              <a:rPr lang="en" sz="1800" i="1" dirty="0">
                <a:solidFill>
                  <a:schemeClr val="dk1"/>
                </a:solidFill>
              </a:rPr>
              <a:t>KAS for Health Education</a:t>
            </a:r>
            <a:r>
              <a:rPr lang="en" sz="1800" dirty="0">
                <a:solidFill>
                  <a:schemeClr val="dk1"/>
                </a:solidFill>
              </a:rPr>
              <a:t>.</a:t>
            </a:r>
            <a:endParaRPr sz="1800" dirty="0">
              <a:solidFill>
                <a:schemeClr val="dk1"/>
              </a:solidFill>
            </a:endParaRPr>
          </a:p>
          <a:p>
            <a:pPr marL="0" lvl="0" indent="0" algn="l" rtl="0">
              <a:lnSpc>
                <a:spcPct val="108636"/>
              </a:lnSpc>
              <a:spcBef>
                <a:spcPts val="800"/>
              </a:spcBef>
              <a:spcAft>
                <a:spcPts val="0"/>
              </a:spcAft>
              <a:buSzPts val="2700"/>
              <a:buNone/>
            </a:pPr>
            <a:r>
              <a:rPr lang="en" sz="2200" dirty="0">
                <a:solidFill>
                  <a:srgbClr val="333333"/>
                </a:solidFill>
              </a:rPr>
              <a:t> </a:t>
            </a:r>
            <a:endParaRPr sz="2200" dirty="0">
              <a:solidFill>
                <a:srgbClr val="333333"/>
              </a:solidFill>
            </a:endParaRPr>
          </a:p>
          <a:p>
            <a:pPr marL="342900" lvl="0" indent="-165100" algn="l" rtl="0">
              <a:lnSpc>
                <a:spcPct val="80000"/>
              </a:lnSpc>
              <a:spcBef>
                <a:spcPts val="800"/>
              </a:spcBef>
              <a:spcAft>
                <a:spcPts val="0"/>
              </a:spcAft>
              <a:buSzPts val="2700"/>
              <a:buNone/>
            </a:pPr>
            <a:endParaRPr sz="1800" dirty="0"/>
          </a:p>
        </p:txBody>
      </p:sp>
      <p:sp>
        <p:nvSpPr>
          <p:cNvPr id="349" name="Google Shape;349;p51"/>
          <p:cNvSpPr txBox="1">
            <a:spLocks noGrp="1"/>
          </p:cNvSpPr>
          <p:nvPr>
            <p:ph type="sldNum" idx="12"/>
          </p:nvPr>
        </p:nvSpPr>
        <p:spPr>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30</a:t>
            </a:fld>
            <a:endParaRPr/>
          </a:p>
        </p:txBody>
      </p:sp>
      <p:pic>
        <p:nvPicPr>
          <p:cNvPr id="348" name="Google Shape;348;p51" descr="&quot; &quot;"/>
          <p:cNvPicPr preferRelativeResize="0"/>
          <p:nvPr/>
        </p:nvPicPr>
        <p:blipFill rotWithShape="1">
          <a:blip r:embed="rId4">
            <a:alphaModFix/>
          </a:blip>
          <a:srcRect/>
          <a:stretch/>
        </p:blipFill>
        <p:spPr>
          <a:xfrm>
            <a:off x="7381877" y="0"/>
            <a:ext cx="1752696" cy="173453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2"/>
          <p:cNvSpPr txBox="1">
            <a:spLocks noGrp="1"/>
          </p:cNvSpPr>
          <p:nvPr>
            <p:ph type="ctrTitle"/>
          </p:nvPr>
        </p:nvSpPr>
        <p:spPr>
          <a:xfrm>
            <a:off x="372651" y="496319"/>
            <a:ext cx="6921600" cy="1234800"/>
          </a:xfrm>
          <a:prstGeom prst="rect">
            <a:avLst/>
          </a:prstGeom>
          <a:noFill/>
          <a:ln>
            <a:noFill/>
          </a:ln>
        </p:spPr>
        <p:txBody>
          <a:bodyPr spcFirstLastPara="1" wrap="square" lIns="68575" tIns="34275" rIns="68575" bIns="34275" anchor="b" anchorCtr="0">
            <a:noAutofit/>
          </a:bodyPr>
          <a:lstStyle/>
          <a:p>
            <a:pPr marL="0" marR="0" lvl="0" indent="0" algn="ctr" rtl="0">
              <a:lnSpc>
                <a:spcPct val="100000"/>
              </a:lnSpc>
              <a:spcBef>
                <a:spcPts val="0"/>
              </a:spcBef>
              <a:spcAft>
                <a:spcPts val="0"/>
              </a:spcAft>
              <a:buClr>
                <a:srgbClr val="072B62"/>
              </a:buClr>
              <a:buSzPts val="3600"/>
              <a:buFont typeface="Georgia"/>
              <a:buNone/>
            </a:pPr>
            <a:r>
              <a:rPr lang="en" sz="3000"/>
              <a:t>Getting to Know the </a:t>
            </a:r>
            <a:endParaRPr sz="3000"/>
          </a:p>
          <a:p>
            <a:pPr marL="0" marR="0" lvl="0" indent="0" algn="ctr" rtl="0">
              <a:lnSpc>
                <a:spcPct val="100000"/>
              </a:lnSpc>
              <a:spcBef>
                <a:spcPts val="0"/>
              </a:spcBef>
              <a:spcAft>
                <a:spcPts val="0"/>
              </a:spcAft>
              <a:buClr>
                <a:srgbClr val="072B62"/>
              </a:buClr>
              <a:buSzPts val="3600"/>
              <a:buFont typeface="Georgia"/>
              <a:buNone/>
            </a:pPr>
            <a:r>
              <a:rPr lang="en" sz="3000" i="1"/>
              <a:t>KAS for Health Education </a:t>
            </a:r>
            <a:r>
              <a:rPr lang="en" sz="3000"/>
              <a:t>&amp; the </a:t>
            </a:r>
            <a:r>
              <a:rPr lang="en" sz="3000" i="1"/>
              <a:t>KAS for Physical Education</a:t>
            </a:r>
            <a:endParaRPr sz="3000" i="1"/>
          </a:p>
        </p:txBody>
      </p:sp>
      <p:sp>
        <p:nvSpPr>
          <p:cNvPr id="355" name="Google Shape;355;p52"/>
          <p:cNvSpPr txBox="1">
            <a:spLocks noGrp="1"/>
          </p:cNvSpPr>
          <p:nvPr>
            <p:ph type="subTitle" idx="1"/>
          </p:nvPr>
        </p:nvSpPr>
        <p:spPr>
          <a:xfrm>
            <a:off x="424975" y="3081700"/>
            <a:ext cx="6962400" cy="1030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D2BD24"/>
              </a:buClr>
              <a:buSzPts val="2100"/>
              <a:buFont typeface="Noto Sans Symbols"/>
              <a:buNone/>
            </a:pPr>
            <a:r>
              <a:rPr lang="en" sz="3000">
                <a:solidFill>
                  <a:srgbClr val="666666"/>
                </a:solidFill>
                <a:latin typeface="Georgia"/>
                <a:ea typeface="Georgia"/>
                <a:cs typeface="Georgia"/>
                <a:sym typeface="Georgia"/>
              </a:rPr>
              <a:t>Module 1: Section 1C: </a:t>
            </a:r>
            <a:endParaRPr sz="3000">
              <a:solidFill>
                <a:srgbClr val="666666"/>
              </a:solidFill>
              <a:latin typeface="Georgia"/>
              <a:ea typeface="Georgia"/>
              <a:cs typeface="Georgia"/>
              <a:sym typeface="Georgia"/>
            </a:endParaRPr>
          </a:p>
          <a:p>
            <a:pPr marL="0" marR="0" lvl="0" indent="0" algn="l" rtl="0">
              <a:lnSpc>
                <a:spcPct val="100000"/>
              </a:lnSpc>
              <a:spcBef>
                <a:spcPts val="0"/>
              </a:spcBef>
              <a:spcAft>
                <a:spcPts val="0"/>
              </a:spcAft>
              <a:buClr>
                <a:srgbClr val="D2BD24"/>
              </a:buClr>
              <a:buSzPts val="2100"/>
              <a:buFont typeface="Noto Sans Symbols"/>
              <a:buNone/>
            </a:pPr>
            <a:r>
              <a:rPr lang="en" sz="3000">
                <a:solidFill>
                  <a:srgbClr val="666666"/>
                </a:solidFill>
                <a:latin typeface="Georgia"/>
                <a:ea typeface="Georgia"/>
                <a:cs typeface="Georgia"/>
                <a:sym typeface="Georgia"/>
              </a:rPr>
              <a:t>Planning Instruction Aligned to the </a:t>
            </a:r>
            <a:r>
              <a:rPr lang="en" sz="3000" i="1">
                <a:solidFill>
                  <a:srgbClr val="666666"/>
                </a:solidFill>
                <a:latin typeface="Georgia"/>
                <a:ea typeface="Georgia"/>
                <a:cs typeface="Georgia"/>
                <a:sym typeface="Georgia"/>
              </a:rPr>
              <a:t>KAS for Health Education</a:t>
            </a:r>
            <a:endParaRPr sz="3000" i="1">
              <a:solidFill>
                <a:srgbClr val="666666"/>
              </a:solidFill>
              <a:latin typeface="Georgia"/>
              <a:ea typeface="Georgia"/>
              <a:cs typeface="Georgia"/>
              <a:sym typeface="Georgia"/>
            </a:endParaRPr>
          </a:p>
          <a:p>
            <a:pPr marL="0" marR="0" lvl="0" indent="0" algn="r" rtl="0">
              <a:lnSpc>
                <a:spcPct val="100000"/>
              </a:lnSpc>
              <a:spcBef>
                <a:spcPts val="0"/>
              </a:spcBef>
              <a:spcAft>
                <a:spcPts val="0"/>
              </a:spcAft>
              <a:buClr>
                <a:srgbClr val="D2BD24"/>
              </a:buClr>
              <a:buSzPts val="2100"/>
              <a:buFont typeface="Noto Sans Symbols"/>
              <a:buNone/>
            </a:pPr>
            <a:endParaRPr>
              <a:latin typeface="Georgia"/>
              <a:ea typeface="Georgia"/>
              <a:cs typeface="Georgia"/>
              <a:sym typeface="Georgia"/>
            </a:endParaRPr>
          </a:p>
        </p:txBody>
      </p:sp>
      <p:sp>
        <p:nvSpPr>
          <p:cNvPr id="356" name="Google Shape;356;p52"/>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3"/>
          <p:cNvSpPr txBox="1">
            <a:spLocks noGrp="1"/>
          </p:cNvSpPr>
          <p:nvPr>
            <p:ph type="title"/>
          </p:nvPr>
        </p:nvSpPr>
        <p:spPr>
          <a:xfrm>
            <a:off x="416850" y="192772"/>
            <a:ext cx="6447600" cy="574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a:t>Group Norms</a:t>
            </a:r>
            <a:endParaRPr/>
          </a:p>
        </p:txBody>
      </p:sp>
      <p:sp>
        <p:nvSpPr>
          <p:cNvPr id="362" name="Google Shape;362;p53"/>
          <p:cNvSpPr txBox="1">
            <a:spLocks noGrp="1"/>
          </p:cNvSpPr>
          <p:nvPr>
            <p:ph type="body" idx="1"/>
          </p:nvPr>
        </p:nvSpPr>
        <p:spPr>
          <a:xfrm>
            <a:off x="416850" y="766977"/>
            <a:ext cx="6891600" cy="4239000"/>
          </a:xfrm>
          <a:prstGeom prst="rect">
            <a:avLst/>
          </a:prstGeom>
          <a:noFill/>
          <a:ln>
            <a:noFill/>
          </a:ln>
        </p:spPr>
        <p:txBody>
          <a:bodyPr spcFirstLastPara="1" wrap="square" lIns="68575" tIns="34275" rIns="68575" bIns="34275" anchor="t" anchorCtr="0">
            <a:noAutofit/>
          </a:bodyPr>
          <a:lstStyle/>
          <a:p>
            <a:pPr marL="457200" lvl="0" indent="-400050" algn="l" rtl="0">
              <a:lnSpc>
                <a:spcPct val="100000"/>
              </a:lnSpc>
              <a:spcBef>
                <a:spcPts val="800"/>
              </a:spcBef>
              <a:spcAft>
                <a:spcPts val="0"/>
              </a:spcAft>
              <a:buSzPts val="2700"/>
              <a:buChar char="➢"/>
            </a:pPr>
            <a:r>
              <a:rPr lang="en"/>
              <a:t>Assume best intentions.</a:t>
            </a:r>
            <a:endParaRPr/>
          </a:p>
          <a:p>
            <a:pPr marL="457200" lvl="0" indent="-400050" algn="l" rtl="0">
              <a:lnSpc>
                <a:spcPct val="100000"/>
              </a:lnSpc>
              <a:spcBef>
                <a:spcPts val="0"/>
              </a:spcBef>
              <a:spcAft>
                <a:spcPts val="0"/>
              </a:spcAft>
              <a:buSzPts val="2700"/>
              <a:buChar char="➢"/>
            </a:pPr>
            <a:r>
              <a:rPr lang="en"/>
              <a:t>Listen carefully to one another.</a:t>
            </a:r>
            <a:endParaRPr/>
          </a:p>
          <a:p>
            <a:pPr marL="457200" lvl="0" indent="-400050" algn="l" rtl="0">
              <a:lnSpc>
                <a:spcPct val="100000"/>
              </a:lnSpc>
              <a:spcBef>
                <a:spcPts val="0"/>
              </a:spcBef>
              <a:spcAft>
                <a:spcPts val="0"/>
              </a:spcAft>
              <a:buSzPts val="2700"/>
              <a:buChar char="➢"/>
            </a:pPr>
            <a:r>
              <a:rPr lang="en"/>
              <a:t>Be open to new ideas.</a:t>
            </a:r>
            <a:endParaRPr/>
          </a:p>
          <a:p>
            <a:pPr marL="457200" lvl="0" indent="-400050" algn="l" rtl="0">
              <a:lnSpc>
                <a:spcPct val="100000"/>
              </a:lnSpc>
              <a:spcBef>
                <a:spcPts val="0"/>
              </a:spcBef>
              <a:spcAft>
                <a:spcPts val="0"/>
              </a:spcAft>
              <a:buSzPts val="2700"/>
              <a:buChar char="➢"/>
            </a:pPr>
            <a:r>
              <a:rPr lang="en"/>
              <a:t>Be open to working outside your comfort zone.</a:t>
            </a:r>
            <a:endParaRPr/>
          </a:p>
          <a:p>
            <a:pPr marL="457200" lvl="0" indent="-400050" algn="l" rtl="0">
              <a:lnSpc>
                <a:spcPct val="100000"/>
              </a:lnSpc>
              <a:spcBef>
                <a:spcPts val="0"/>
              </a:spcBef>
              <a:spcAft>
                <a:spcPts val="0"/>
              </a:spcAft>
              <a:buSzPts val="2700"/>
              <a:buChar char="➢"/>
            </a:pPr>
            <a:r>
              <a:rPr lang="en"/>
              <a:t>Ask questions.</a:t>
            </a:r>
            <a:endParaRPr/>
          </a:p>
          <a:p>
            <a:pPr marL="457200" lvl="0" indent="-400050" algn="l" rtl="0">
              <a:lnSpc>
                <a:spcPct val="100000"/>
              </a:lnSpc>
              <a:spcBef>
                <a:spcPts val="0"/>
              </a:spcBef>
              <a:spcAft>
                <a:spcPts val="0"/>
              </a:spcAft>
              <a:buSzPts val="2700"/>
              <a:buChar char="➢"/>
            </a:pPr>
            <a:r>
              <a:rPr lang="en"/>
              <a:t>Allow a chance for everyone to participate.</a:t>
            </a:r>
            <a:endParaRPr/>
          </a:p>
        </p:txBody>
      </p:sp>
      <p:sp>
        <p:nvSpPr>
          <p:cNvPr id="363" name="Google Shape;363;p53"/>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1400"/>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8"/>
        <p:cNvGrpSpPr/>
        <p:nvPr/>
      </p:nvGrpSpPr>
      <p:grpSpPr>
        <a:xfrm>
          <a:off x="0" y="0"/>
          <a:ext cx="0" cy="0"/>
          <a:chOff x="0" y="0"/>
          <a:chExt cx="0" cy="0"/>
        </a:xfrm>
      </p:grpSpPr>
      <p:sp>
        <p:nvSpPr>
          <p:cNvPr id="369" name="Google Shape;369;p54"/>
          <p:cNvSpPr txBox="1">
            <a:spLocks noGrp="1"/>
          </p:cNvSpPr>
          <p:nvPr>
            <p:ph type="title" idx="4294967295"/>
          </p:nvPr>
        </p:nvSpPr>
        <p:spPr>
          <a:xfrm>
            <a:off x="122325" y="56475"/>
            <a:ext cx="6798300" cy="477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Module Goal:  </a:t>
            </a:r>
            <a:endParaRPr sz="3400"/>
          </a:p>
        </p:txBody>
      </p:sp>
      <p:sp>
        <p:nvSpPr>
          <p:cNvPr id="370" name="Google Shape;370;p54"/>
          <p:cNvSpPr txBox="1">
            <a:spLocks noGrp="1"/>
          </p:cNvSpPr>
          <p:nvPr>
            <p:ph type="body" idx="4294967295"/>
          </p:nvPr>
        </p:nvSpPr>
        <p:spPr>
          <a:xfrm>
            <a:off x="0" y="731800"/>
            <a:ext cx="8688900" cy="4411800"/>
          </a:xfrm>
          <a:prstGeom prst="rect">
            <a:avLst/>
          </a:prstGeom>
          <a:noFill/>
          <a:ln>
            <a:noFill/>
          </a:ln>
        </p:spPr>
        <p:txBody>
          <a:bodyPr spcFirstLastPara="1" wrap="square" lIns="68575" tIns="34275" rIns="68575" bIns="34275" anchor="t" anchorCtr="0">
            <a:noAutofit/>
          </a:bodyPr>
          <a:lstStyle/>
          <a:p>
            <a:pPr marL="457200" lvl="0" indent="-342900" algn="l" rtl="0">
              <a:lnSpc>
                <a:spcPct val="150000"/>
              </a:lnSpc>
              <a:spcBef>
                <a:spcPts val="0"/>
              </a:spcBef>
              <a:spcAft>
                <a:spcPts val="0"/>
              </a:spcAft>
              <a:buSzPts val="1800"/>
              <a:buFont typeface="Source Sans Pro"/>
              <a:buChar char="▶"/>
            </a:pPr>
            <a:r>
              <a:rPr lang="en" sz="1800">
                <a:solidFill>
                  <a:schemeClr val="dk1"/>
                </a:solidFill>
              </a:rPr>
              <a:t>Build a shared understanding of the</a:t>
            </a:r>
            <a:r>
              <a:rPr lang="en" sz="1800" i="1">
                <a:solidFill>
                  <a:schemeClr val="dk1"/>
                </a:solidFill>
              </a:rPr>
              <a:t> KAS for Health Education </a:t>
            </a:r>
            <a:r>
              <a:rPr lang="en" sz="1800">
                <a:solidFill>
                  <a:schemeClr val="dk1"/>
                </a:solidFill>
              </a:rPr>
              <a:t>&amp; the</a:t>
            </a:r>
            <a:r>
              <a:rPr lang="en" sz="1800" i="1">
                <a:solidFill>
                  <a:schemeClr val="dk1"/>
                </a:solidFill>
              </a:rPr>
              <a:t> KAS for </a:t>
            </a:r>
            <a:endParaRPr sz="1800" i="1">
              <a:solidFill>
                <a:schemeClr val="dk1"/>
              </a:solidFill>
            </a:endParaRPr>
          </a:p>
          <a:p>
            <a:pPr marL="457200" lvl="0" indent="0" algn="l" rtl="0">
              <a:lnSpc>
                <a:spcPct val="150000"/>
              </a:lnSpc>
              <a:spcBef>
                <a:spcPts val="0"/>
              </a:spcBef>
              <a:spcAft>
                <a:spcPts val="0"/>
              </a:spcAft>
              <a:buNone/>
            </a:pPr>
            <a:r>
              <a:rPr lang="en" sz="1800" i="1">
                <a:solidFill>
                  <a:schemeClr val="dk1"/>
                </a:solidFill>
              </a:rPr>
              <a:t>Physical Education</a:t>
            </a:r>
            <a:r>
              <a:rPr lang="en" sz="1800">
                <a:solidFill>
                  <a:schemeClr val="dk1"/>
                </a:solidFill>
              </a:rPr>
              <a:t> document.</a:t>
            </a:r>
            <a:endParaRPr sz="1800">
              <a:solidFill>
                <a:schemeClr val="dk1"/>
              </a:solidFill>
            </a:endParaRPr>
          </a:p>
          <a:p>
            <a:pPr marL="457200" lvl="0" indent="-342900" algn="l" rtl="0">
              <a:lnSpc>
                <a:spcPct val="150000"/>
              </a:lnSpc>
              <a:spcBef>
                <a:spcPts val="0"/>
              </a:spcBef>
              <a:spcAft>
                <a:spcPts val="0"/>
              </a:spcAft>
              <a:buSzPts val="1800"/>
              <a:buFont typeface="Source Sans Pro"/>
              <a:buChar char="▶"/>
            </a:pPr>
            <a:r>
              <a:rPr lang="en" sz="1800">
                <a:solidFill>
                  <a:schemeClr val="dk1"/>
                </a:solidFill>
              </a:rPr>
              <a:t>Strengthen the connection between the components of the </a:t>
            </a:r>
            <a:r>
              <a:rPr lang="en" sz="1800" i="1">
                <a:solidFill>
                  <a:schemeClr val="dk1"/>
                </a:solidFill>
              </a:rPr>
              <a:t>KAS for </a:t>
            </a:r>
            <a:endParaRPr sz="1800" i="1">
              <a:solidFill>
                <a:schemeClr val="dk1"/>
              </a:solidFill>
            </a:endParaRPr>
          </a:p>
          <a:p>
            <a:pPr marL="457200" lvl="0" indent="0" algn="l" rtl="0">
              <a:lnSpc>
                <a:spcPct val="150000"/>
              </a:lnSpc>
              <a:spcBef>
                <a:spcPts val="0"/>
              </a:spcBef>
              <a:spcAft>
                <a:spcPts val="0"/>
              </a:spcAft>
              <a:buNone/>
            </a:pPr>
            <a:r>
              <a:rPr lang="en" sz="1800" i="1">
                <a:solidFill>
                  <a:schemeClr val="dk1"/>
                </a:solidFill>
              </a:rPr>
              <a:t>Health Education </a:t>
            </a:r>
            <a:r>
              <a:rPr lang="en" sz="1800">
                <a:solidFill>
                  <a:schemeClr val="dk1"/>
                </a:solidFill>
              </a:rPr>
              <a:t>&amp; the</a:t>
            </a:r>
            <a:r>
              <a:rPr lang="en" sz="1800" i="1">
                <a:solidFill>
                  <a:schemeClr val="dk1"/>
                </a:solidFill>
              </a:rPr>
              <a:t> KAS for Physical Education</a:t>
            </a:r>
            <a:r>
              <a:rPr lang="en" sz="1800">
                <a:solidFill>
                  <a:schemeClr val="dk1"/>
                </a:solidFill>
              </a:rPr>
              <a:t> and the way those components can support teachers in the process of designing instruction.</a:t>
            </a:r>
            <a:endParaRPr sz="1800">
              <a:solidFill>
                <a:schemeClr val="dk1"/>
              </a:solidFill>
            </a:endParaRPr>
          </a:p>
          <a:p>
            <a:pPr marL="457200" lvl="0" indent="-342900" algn="l" rtl="0">
              <a:lnSpc>
                <a:spcPct val="150000"/>
              </a:lnSpc>
              <a:spcBef>
                <a:spcPts val="0"/>
              </a:spcBef>
              <a:spcAft>
                <a:spcPts val="0"/>
              </a:spcAft>
              <a:buSzPts val="1800"/>
              <a:buFont typeface="Source Sans Pro"/>
              <a:buChar char="▶"/>
            </a:pPr>
            <a:r>
              <a:rPr lang="en" sz="1800">
                <a:solidFill>
                  <a:schemeClr val="dk1"/>
                </a:solidFill>
              </a:rPr>
              <a:t>Experience how the changes in the </a:t>
            </a:r>
            <a:r>
              <a:rPr lang="en" sz="1800" i="1">
                <a:solidFill>
                  <a:schemeClr val="dk1"/>
                </a:solidFill>
              </a:rPr>
              <a:t>KAS for Health Education </a:t>
            </a:r>
            <a:r>
              <a:rPr lang="en" sz="1800">
                <a:solidFill>
                  <a:schemeClr val="dk1"/>
                </a:solidFill>
              </a:rPr>
              <a:t>&amp; the</a:t>
            </a:r>
            <a:r>
              <a:rPr lang="en" sz="1800" i="1">
                <a:solidFill>
                  <a:schemeClr val="dk1"/>
                </a:solidFill>
              </a:rPr>
              <a:t> KAS for Physical Education </a:t>
            </a:r>
            <a:r>
              <a:rPr lang="en" sz="1800">
                <a:solidFill>
                  <a:schemeClr val="dk1"/>
                </a:solidFill>
              </a:rPr>
              <a:t>can and should be reflected in student experiences within our classrooms.</a:t>
            </a:r>
            <a:endParaRPr sz="1800">
              <a:solidFill>
                <a:schemeClr val="dk1"/>
              </a:solidFill>
            </a:endParaRPr>
          </a:p>
          <a:p>
            <a:pPr marL="457200" lvl="0" indent="-342900" algn="l" rtl="0">
              <a:lnSpc>
                <a:spcPct val="150000"/>
              </a:lnSpc>
              <a:spcBef>
                <a:spcPts val="0"/>
              </a:spcBef>
              <a:spcAft>
                <a:spcPts val="0"/>
              </a:spcAft>
              <a:buSzPts val="1800"/>
              <a:buFont typeface="Source Sans Pro"/>
              <a:buChar char="▶"/>
            </a:pPr>
            <a:r>
              <a:rPr lang="en" sz="1800">
                <a:solidFill>
                  <a:schemeClr val="dk1"/>
                </a:solidFill>
              </a:rPr>
              <a:t>Identify and prioritize areas where future professional learning opportunities will be needed in the implementation process with the new</a:t>
            </a:r>
            <a:r>
              <a:rPr lang="en" sz="1800" i="1">
                <a:solidFill>
                  <a:schemeClr val="dk1"/>
                </a:solidFill>
              </a:rPr>
              <a:t> KAS for Health Education </a:t>
            </a:r>
            <a:r>
              <a:rPr lang="en" sz="1800">
                <a:solidFill>
                  <a:schemeClr val="dk1"/>
                </a:solidFill>
              </a:rPr>
              <a:t>&amp; the </a:t>
            </a:r>
            <a:r>
              <a:rPr lang="en" sz="1800" i="1">
                <a:solidFill>
                  <a:schemeClr val="dk1"/>
                </a:solidFill>
              </a:rPr>
              <a:t>KAS for Physical Education</a:t>
            </a:r>
            <a:r>
              <a:rPr lang="en" sz="1800">
                <a:solidFill>
                  <a:schemeClr val="dk1"/>
                </a:solidFill>
              </a:rPr>
              <a:t> and discuss the plan to address those areas.</a:t>
            </a:r>
            <a:endParaRPr sz="1800">
              <a:solidFill>
                <a:schemeClr val="dk1"/>
              </a:solidFill>
            </a:endParaRPr>
          </a:p>
          <a:p>
            <a:pPr marL="342900" lvl="0" indent="-165100" algn="l" rtl="0">
              <a:lnSpc>
                <a:spcPct val="80000"/>
              </a:lnSpc>
              <a:spcBef>
                <a:spcPts val="800"/>
              </a:spcBef>
              <a:spcAft>
                <a:spcPts val="0"/>
              </a:spcAft>
              <a:buSzPts val="2700"/>
              <a:buNone/>
            </a:pPr>
            <a:endParaRPr sz="1800"/>
          </a:p>
        </p:txBody>
      </p:sp>
      <p:sp>
        <p:nvSpPr>
          <p:cNvPr id="371" name="Google Shape;371;p54"/>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5"/>
          <p:cNvSpPr txBox="1">
            <a:spLocks noGrp="1"/>
          </p:cNvSpPr>
          <p:nvPr>
            <p:ph type="title"/>
          </p:nvPr>
        </p:nvSpPr>
        <p:spPr>
          <a:xfrm>
            <a:off x="113650" y="117300"/>
            <a:ext cx="7331100" cy="99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a:t>Setup for Success: One + One = One</a:t>
            </a:r>
            <a:r>
              <a:rPr lang="en" sz="3400"/>
              <a:t>  </a:t>
            </a:r>
            <a:endParaRPr sz="3400"/>
          </a:p>
        </p:txBody>
      </p:sp>
      <p:sp>
        <p:nvSpPr>
          <p:cNvPr id="378" name="Google Shape;378;p55"/>
          <p:cNvSpPr txBox="1">
            <a:spLocks noGrp="1"/>
          </p:cNvSpPr>
          <p:nvPr>
            <p:ph type="body" idx="1"/>
          </p:nvPr>
        </p:nvSpPr>
        <p:spPr>
          <a:xfrm>
            <a:off x="-11900" y="801950"/>
            <a:ext cx="7124400" cy="4341600"/>
          </a:xfrm>
          <a:prstGeom prst="rect">
            <a:avLst/>
          </a:prstGeom>
          <a:noFill/>
          <a:ln>
            <a:noFill/>
          </a:ln>
        </p:spPr>
        <p:txBody>
          <a:bodyPr spcFirstLastPara="1" wrap="square" lIns="68575" tIns="34275" rIns="68575" bIns="34275" anchor="t" anchorCtr="0">
            <a:noAutofit/>
          </a:bodyPr>
          <a:lstStyle/>
          <a:p>
            <a:pPr marL="457200" lvl="0" indent="-342900" algn="l" rtl="0">
              <a:lnSpc>
                <a:spcPct val="100000"/>
              </a:lnSpc>
              <a:spcBef>
                <a:spcPts val="0"/>
              </a:spcBef>
              <a:spcAft>
                <a:spcPts val="0"/>
              </a:spcAft>
              <a:buSzPts val="1800"/>
              <a:buFont typeface="Source Sans Pro"/>
              <a:buChar char="▶"/>
            </a:pPr>
            <a:r>
              <a:rPr lang="en" sz="1800">
                <a:solidFill>
                  <a:srgbClr val="292929"/>
                </a:solidFill>
              </a:rPr>
              <a:t>Think of the name of an object that begins with the same letter as your last name and write the name on a post-it-note</a:t>
            </a:r>
            <a:r>
              <a:rPr lang="en" sz="1800">
                <a:solidFill>
                  <a:srgbClr val="292929"/>
                </a:solidFill>
                <a:latin typeface="Calibri"/>
                <a:ea typeface="Calibri"/>
                <a:cs typeface="Calibri"/>
                <a:sym typeface="Calibri"/>
              </a:rPr>
              <a:t>. </a:t>
            </a:r>
            <a:endParaRPr sz="1800">
              <a:solidFill>
                <a:srgbClr val="292929"/>
              </a:solidFill>
            </a:endParaRPr>
          </a:p>
          <a:p>
            <a:pPr marL="457200" lvl="0" indent="0" algn="l" rtl="0">
              <a:lnSpc>
                <a:spcPct val="100000"/>
              </a:lnSpc>
              <a:spcBef>
                <a:spcPts val="0"/>
              </a:spcBef>
              <a:spcAft>
                <a:spcPts val="0"/>
              </a:spcAft>
              <a:buSzPts val="2700"/>
              <a:buNone/>
            </a:pPr>
            <a:r>
              <a:rPr lang="en" sz="1800">
                <a:solidFill>
                  <a:srgbClr val="292929"/>
                </a:solidFill>
              </a:rPr>
              <a:t>Examples: M = meal, A = apple, C = credit card and so on</a:t>
            </a:r>
            <a:endParaRPr sz="1800">
              <a:solidFill>
                <a:srgbClr val="292929"/>
              </a:solidFill>
            </a:endParaRPr>
          </a:p>
          <a:p>
            <a:pPr marL="457200" lvl="0" indent="-342900" algn="l" rtl="0">
              <a:lnSpc>
                <a:spcPct val="100000"/>
              </a:lnSpc>
              <a:spcBef>
                <a:spcPts val="1000"/>
              </a:spcBef>
              <a:spcAft>
                <a:spcPts val="0"/>
              </a:spcAft>
              <a:buSzPts val="1800"/>
              <a:buFont typeface="Source Sans Pro"/>
              <a:buChar char="▶"/>
            </a:pPr>
            <a:r>
              <a:rPr lang="en" sz="1800">
                <a:solidFill>
                  <a:srgbClr val="292929"/>
                </a:solidFill>
              </a:rPr>
              <a:t>Move around the room and combine your object with someone else’s to create something new.  </a:t>
            </a:r>
            <a:endParaRPr sz="1800">
              <a:solidFill>
                <a:srgbClr val="292929"/>
              </a:solidFill>
            </a:endParaRPr>
          </a:p>
          <a:p>
            <a:pPr marL="457200" lvl="0" indent="-342900" algn="l" rtl="0">
              <a:lnSpc>
                <a:spcPct val="100000"/>
              </a:lnSpc>
              <a:spcBef>
                <a:spcPts val="1000"/>
              </a:spcBef>
              <a:spcAft>
                <a:spcPts val="0"/>
              </a:spcAft>
              <a:buSzPts val="1800"/>
              <a:buFont typeface="Source Sans Pro"/>
              <a:buChar char="▶"/>
            </a:pPr>
            <a:r>
              <a:rPr lang="en" sz="1800">
                <a:solidFill>
                  <a:srgbClr val="292929"/>
                </a:solidFill>
              </a:rPr>
              <a:t>For example: </a:t>
            </a:r>
            <a:endParaRPr sz="1800">
              <a:solidFill>
                <a:srgbClr val="292929"/>
              </a:solidFill>
            </a:endParaRPr>
          </a:p>
          <a:p>
            <a:pPr marL="742950" lvl="0" indent="-342900" algn="l" rtl="0">
              <a:lnSpc>
                <a:spcPct val="100000"/>
              </a:lnSpc>
              <a:spcBef>
                <a:spcPts val="0"/>
              </a:spcBef>
              <a:spcAft>
                <a:spcPts val="0"/>
              </a:spcAft>
              <a:buClr>
                <a:srgbClr val="292929"/>
              </a:buClr>
              <a:buSzPts val="1800"/>
              <a:buChar char="●"/>
            </a:pPr>
            <a:r>
              <a:rPr lang="en" sz="1800">
                <a:solidFill>
                  <a:srgbClr val="292929"/>
                </a:solidFill>
              </a:rPr>
              <a:t>Deck + Legos = A put-it-together adjustable wooden deck that can be dismantled and stored.</a:t>
            </a:r>
            <a:endParaRPr sz="1800">
              <a:solidFill>
                <a:srgbClr val="292929"/>
              </a:solidFill>
            </a:endParaRPr>
          </a:p>
          <a:p>
            <a:pPr marL="457200" lvl="0" indent="0" algn="l" rtl="0">
              <a:lnSpc>
                <a:spcPct val="100000"/>
              </a:lnSpc>
              <a:spcBef>
                <a:spcPts val="0"/>
              </a:spcBef>
              <a:spcAft>
                <a:spcPts val="0"/>
              </a:spcAft>
              <a:buNone/>
            </a:pPr>
            <a:endParaRPr sz="1800">
              <a:solidFill>
                <a:srgbClr val="292929"/>
              </a:solidFill>
            </a:endParaRPr>
          </a:p>
          <a:p>
            <a:pPr marL="742950" lvl="0" indent="-342900" algn="l" rtl="0">
              <a:lnSpc>
                <a:spcPct val="100000"/>
              </a:lnSpc>
              <a:spcBef>
                <a:spcPts val="0"/>
              </a:spcBef>
              <a:spcAft>
                <a:spcPts val="0"/>
              </a:spcAft>
              <a:buClr>
                <a:srgbClr val="292929"/>
              </a:buClr>
              <a:buSzPts val="1800"/>
              <a:buChar char="●"/>
            </a:pPr>
            <a:r>
              <a:rPr lang="en" sz="1800">
                <a:solidFill>
                  <a:srgbClr val="292929"/>
                </a:solidFill>
              </a:rPr>
              <a:t>Bomb + Bath = Doggie bath bombs. The bombs are made of pet shampoo that has been molded into a solid form.  You throw the bomb in the water and it bubbles and fizzes, saving you the trouble of holding on to the slippery shampoo bottle and your squirmy dog at the same time.</a:t>
            </a:r>
            <a:endParaRPr sz="1800">
              <a:solidFill>
                <a:srgbClr val="292929"/>
              </a:solidFill>
            </a:endParaRPr>
          </a:p>
          <a:p>
            <a:pPr marL="0" lvl="0" indent="0" algn="l" rtl="0">
              <a:lnSpc>
                <a:spcPct val="100000"/>
              </a:lnSpc>
              <a:spcBef>
                <a:spcPts val="1600"/>
              </a:spcBef>
              <a:spcAft>
                <a:spcPts val="0"/>
              </a:spcAft>
              <a:buClr>
                <a:srgbClr val="000000"/>
              </a:buClr>
              <a:buSzPts val="1100"/>
              <a:buFont typeface="Arial"/>
              <a:buNone/>
            </a:pPr>
            <a:endParaRPr sz="1200" i="1">
              <a:solidFill>
                <a:srgbClr val="292929"/>
              </a:solidFill>
              <a:latin typeface="Calibri"/>
              <a:ea typeface="Calibri"/>
              <a:cs typeface="Calibri"/>
              <a:sym typeface="Calibri"/>
            </a:endParaRPr>
          </a:p>
          <a:p>
            <a:pPr marL="342900" lvl="0" indent="-165100" algn="l" rtl="0">
              <a:lnSpc>
                <a:spcPct val="80000"/>
              </a:lnSpc>
              <a:spcBef>
                <a:spcPts val="800"/>
              </a:spcBef>
              <a:spcAft>
                <a:spcPts val="0"/>
              </a:spcAft>
              <a:buSzPts val="2700"/>
              <a:buNone/>
            </a:pPr>
            <a:endParaRPr sz="1800"/>
          </a:p>
        </p:txBody>
      </p:sp>
      <p:sp>
        <p:nvSpPr>
          <p:cNvPr id="379" name="Google Shape;379;p55"/>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6"/>
          <p:cNvSpPr txBox="1">
            <a:spLocks noGrp="1"/>
          </p:cNvSpPr>
          <p:nvPr>
            <p:ph type="title"/>
          </p:nvPr>
        </p:nvSpPr>
        <p:spPr>
          <a:xfrm>
            <a:off x="113650" y="117300"/>
            <a:ext cx="6798300" cy="99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Section 1C: Essential Questions  </a:t>
            </a:r>
            <a:endParaRPr sz="3400"/>
          </a:p>
        </p:txBody>
      </p:sp>
      <p:sp>
        <p:nvSpPr>
          <p:cNvPr id="386" name="Google Shape;386;p56"/>
          <p:cNvSpPr txBox="1">
            <a:spLocks noGrp="1"/>
          </p:cNvSpPr>
          <p:nvPr>
            <p:ph type="body" idx="1"/>
          </p:nvPr>
        </p:nvSpPr>
        <p:spPr>
          <a:xfrm>
            <a:off x="168125" y="966350"/>
            <a:ext cx="6863100" cy="3960300"/>
          </a:xfrm>
          <a:prstGeom prst="rect">
            <a:avLst/>
          </a:prstGeom>
          <a:noFill/>
          <a:ln>
            <a:noFill/>
          </a:ln>
        </p:spPr>
        <p:txBody>
          <a:bodyPr spcFirstLastPara="1" wrap="square" lIns="68575" tIns="34275" rIns="68575" bIns="34275" anchor="t" anchorCtr="0">
            <a:noAutofit/>
          </a:bodyPr>
          <a:lstStyle/>
          <a:p>
            <a:pPr marL="457200" lvl="0" indent="-368300" algn="l" rtl="0">
              <a:lnSpc>
                <a:spcPct val="150000"/>
              </a:lnSpc>
              <a:spcBef>
                <a:spcPts val="0"/>
              </a:spcBef>
              <a:spcAft>
                <a:spcPts val="0"/>
              </a:spcAft>
              <a:buSzPts val="2200"/>
              <a:buFont typeface="Source Sans Pro"/>
              <a:buChar char="▶"/>
            </a:pPr>
            <a:r>
              <a:rPr lang="en" sz="2200">
                <a:solidFill>
                  <a:schemeClr val="dk1"/>
                </a:solidFill>
              </a:rPr>
              <a:t>What is the value in reflecting upon current assignments, lessons, units, etc. to determine whether the instruction will align with the </a:t>
            </a:r>
            <a:r>
              <a:rPr lang="en" sz="2200" i="1">
                <a:solidFill>
                  <a:schemeClr val="dk1"/>
                </a:solidFill>
              </a:rPr>
              <a:t>KAS for Health Education</a:t>
            </a:r>
            <a:r>
              <a:rPr lang="en" sz="2200">
                <a:solidFill>
                  <a:schemeClr val="dk1"/>
                </a:solidFill>
              </a:rPr>
              <a:t>? </a:t>
            </a:r>
            <a:endParaRPr sz="2200">
              <a:solidFill>
                <a:schemeClr val="dk1"/>
              </a:solidFill>
            </a:endParaRPr>
          </a:p>
          <a:p>
            <a:pPr marL="457200" lvl="0" indent="0" algn="l" rtl="0">
              <a:lnSpc>
                <a:spcPct val="150000"/>
              </a:lnSpc>
              <a:spcBef>
                <a:spcPts val="0"/>
              </a:spcBef>
              <a:spcAft>
                <a:spcPts val="0"/>
              </a:spcAft>
              <a:buNone/>
            </a:pPr>
            <a:endParaRPr sz="2200">
              <a:solidFill>
                <a:schemeClr val="dk1"/>
              </a:solidFill>
            </a:endParaRPr>
          </a:p>
          <a:p>
            <a:pPr marL="457200" lvl="0" indent="-368300" algn="l" rtl="0">
              <a:lnSpc>
                <a:spcPct val="150000"/>
              </a:lnSpc>
              <a:spcBef>
                <a:spcPts val="0"/>
              </a:spcBef>
              <a:spcAft>
                <a:spcPts val="0"/>
              </a:spcAft>
              <a:buSzPts val="2200"/>
              <a:buFont typeface="Source Sans Pro"/>
              <a:buChar char="▶"/>
            </a:pPr>
            <a:r>
              <a:rPr lang="en" sz="2200">
                <a:solidFill>
                  <a:schemeClr val="dk1"/>
                </a:solidFill>
              </a:rPr>
              <a:t>What are some resources that might provide direction to educators when designing instruction aligned to the </a:t>
            </a:r>
            <a:r>
              <a:rPr lang="en" sz="2200" i="1">
                <a:solidFill>
                  <a:schemeClr val="dk1"/>
                </a:solidFill>
              </a:rPr>
              <a:t>KAS for Health Education</a:t>
            </a:r>
            <a:r>
              <a:rPr lang="en" sz="2200">
                <a:solidFill>
                  <a:schemeClr val="dk1"/>
                </a:solidFill>
              </a:rPr>
              <a:t>? </a:t>
            </a:r>
            <a:endParaRPr sz="2400">
              <a:solidFill>
                <a:schemeClr val="dk2"/>
              </a:solidFill>
            </a:endParaRPr>
          </a:p>
          <a:p>
            <a:pPr marL="457200" lvl="0" indent="0" algn="l" rtl="0">
              <a:lnSpc>
                <a:spcPct val="150000"/>
              </a:lnSpc>
              <a:spcBef>
                <a:spcPts val="0"/>
              </a:spcBef>
              <a:spcAft>
                <a:spcPts val="0"/>
              </a:spcAft>
              <a:buSzPts val="2700"/>
              <a:buNone/>
            </a:pPr>
            <a:endParaRPr sz="2400">
              <a:solidFill>
                <a:schemeClr val="dk2"/>
              </a:solidFill>
            </a:endParaRPr>
          </a:p>
          <a:p>
            <a:pPr marL="457200" lvl="0" indent="0" algn="l" rtl="0">
              <a:lnSpc>
                <a:spcPct val="150000"/>
              </a:lnSpc>
              <a:spcBef>
                <a:spcPts val="0"/>
              </a:spcBef>
              <a:spcAft>
                <a:spcPts val="0"/>
              </a:spcAft>
              <a:buSzPts val="2700"/>
              <a:buNone/>
            </a:pPr>
            <a:endParaRPr sz="2200">
              <a:solidFill>
                <a:schemeClr val="dk2"/>
              </a:solidFill>
            </a:endParaRPr>
          </a:p>
          <a:p>
            <a:pPr marL="342900" lvl="0" indent="-165100" algn="l" rtl="0">
              <a:lnSpc>
                <a:spcPct val="80000"/>
              </a:lnSpc>
              <a:spcBef>
                <a:spcPts val="800"/>
              </a:spcBef>
              <a:spcAft>
                <a:spcPts val="0"/>
              </a:spcAft>
              <a:buSzPts val="2700"/>
              <a:buNone/>
            </a:pPr>
            <a:endParaRPr sz="1800"/>
          </a:p>
        </p:txBody>
      </p:sp>
      <p:sp>
        <p:nvSpPr>
          <p:cNvPr id="387" name="Google Shape;387;p56"/>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7"/>
          <p:cNvSpPr txBox="1">
            <a:spLocks noGrp="1"/>
          </p:cNvSpPr>
          <p:nvPr>
            <p:ph type="title"/>
          </p:nvPr>
        </p:nvSpPr>
        <p:spPr>
          <a:xfrm>
            <a:off x="70125" y="116300"/>
            <a:ext cx="7317000" cy="431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2700"/>
              <a:t>Discovery Task: Connecting with the Content</a:t>
            </a:r>
            <a:endParaRPr sz="2700"/>
          </a:p>
        </p:txBody>
      </p:sp>
      <p:sp>
        <p:nvSpPr>
          <p:cNvPr id="393" name="Google Shape;393;p57"/>
          <p:cNvSpPr txBox="1">
            <a:spLocks noGrp="1"/>
          </p:cNvSpPr>
          <p:nvPr>
            <p:ph type="body" idx="1"/>
          </p:nvPr>
        </p:nvSpPr>
        <p:spPr>
          <a:xfrm>
            <a:off x="-405350" y="578025"/>
            <a:ext cx="7626600" cy="3675900"/>
          </a:xfrm>
          <a:prstGeom prst="rect">
            <a:avLst/>
          </a:prstGeom>
        </p:spPr>
        <p:txBody>
          <a:bodyPr spcFirstLastPara="1" wrap="square" lIns="68575" tIns="34275" rIns="68575" bIns="34275" anchor="t" anchorCtr="0">
            <a:noAutofit/>
          </a:bodyPr>
          <a:lstStyle/>
          <a:p>
            <a:pPr marL="914400" lvl="1" indent="-355600" algn="l" rtl="0">
              <a:spcBef>
                <a:spcPts val="800"/>
              </a:spcBef>
              <a:spcAft>
                <a:spcPts val="0"/>
              </a:spcAft>
              <a:buSzPts val="2000"/>
              <a:buChar char="●"/>
            </a:pPr>
            <a:r>
              <a:rPr lang="en" sz="2000">
                <a:solidFill>
                  <a:schemeClr val="dk1"/>
                </a:solidFill>
              </a:rPr>
              <a:t>How might you approach designing instruction differently with these performance indicators in mind? Are there specific instructional strategies that could be utilized?</a:t>
            </a:r>
            <a:endParaRPr sz="2000">
              <a:solidFill>
                <a:schemeClr val="dk1"/>
              </a:solidFill>
            </a:endParaRPr>
          </a:p>
          <a:p>
            <a:pPr marL="914400" lvl="0" indent="0" algn="l" rtl="0">
              <a:spcBef>
                <a:spcPts val="0"/>
              </a:spcBef>
              <a:spcAft>
                <a:spcPts val="0"/>
              </a:spcAft>
              <a:buNone/>
            </a:pPr>
            <a:endParaRPr sz="2000">
              <a:solidFill>
                <a:schemeClr val="dk1"/>
              </a:solidFill>
            </a:endParaRPr>
          </a:p>
          <a:p>
            <a:pPr marL="914400" lvl="1" indent="-355600" algn="l" rtl="0">
              <a:spcBef>
                <a:spcPts val="0"/>
              </a:spcBef>
              <a:spcAft>
                <a:spcPts val="0"/>
              </a:spcAft>
              <a:buSzPts val="2000"/>
              <a:buChar char="●"/>
            </a:pPr>
            <a:r>
              <a:rPr lang="en" sz="2000">
                <a:solidFill>
                  <a:schemeClr val="dk1"/>
                </a:solidFill>
              </a:rPr>
              <a:t>How is engaging in the listed practice going to benefit your students? Why will it be important that educators are intentional about providing opportunities to engage in the practices throughout the content instead of teaching them in isolated activities?</a:t>
            </a:r>
            <a:r>
              <a:rPr lang="en" sz="1800">
                <a:solidFill>
                  <a:schemeClr val="dk1"/>
                </a:solidFill>
              </a:rPr>
              <a:t> </a:t>
            </a:r>
            <a:endParaRPr sz="1800">
              <a:solidFill>
                <a:schemeClr val="dk1"/>
              </a:solidFill>
            </a:endParaRPr>
          </a:p>
          <a:p>
            <a:pPr marL="914400" lvl="0" indent="0" algn="l" rtl="0">
              <a:spcBef>
                <a:spcPts val="0"/>
              </a:spcBef>
              <a:spcAft>
                <a:spcPts val="0"/>
              </a:spcAft>
              <a:buNone/>
            </a:pPr>
            <a:endParaRPr sz="2000">
              <a:solidFill>
                <a:schemeClr val="dk1"/>
              </a:solidFill>
            </a:endParaRPr>
          </a:p>
          <a:p>
            <a:pPr marL="914400" lvl="1" indent="-355600" algn="l" rtl="0">
              <a:spcBef>
                <a:spcPts val="0"/>
              </a:spcBef>
              <a:spcAft>
                <a:spcPts val="0"/>
              </a:spcAft>
              <a:buSzPts val="2000"/>
              <a:buChar char="●"/>
            </a:pPr>
            <a:r>
              <a:rPr lang="en" sz="2000">
                <a:solidFill>
                  <a:schemeClr val="dk1"/>
                </a:solidFill>
              </a:rPr>
              <a:t>How might engaging in this practice benefit students in areas outside of health class?  Are there certain standards/practices/performance indicators that offer opportunities for collaborating with community partners?</a:t>
            </a:r>
            <a:r>
              <a:rPr lang="en" sz="1800">
                <a:solidFill>
                  <a:schemeClr val="dk1"/>
                </a:solidFill>
              </a:rPr>
              <a:t> </a:t>
            </a:r>
            <a:endParaRPr sz="1800"/>
          </a:p>
          <a:p>
            <a:pPr marL="914400" lvl="0" indent="0" algn="l" rtl="0">
              <a:spcBef>
                <a:spcPts val="800"/>
              </a:spcBef>
              <a:spcAft>
                <a:spcPts val="0"/>
              </a:spcAft>
              <a:buNone/>
            </a:pPr>
            <a:endParaRPr/>
          </a:p>
        </p:txBody>
      </p:sp>
      <p:sp>
        <p:nvSpPr>
          <p:cNvPr id="394" name="Google Shape;394;p57"/>
          <p:cNvSpPr txBox="1">
            <a:spLocks noGrp="1"/>
          </p:cNvSpPr>
          <p:nvPr>
            <p:ph type="sldNum" idx="12"/>
          </p:nvPr>
        </p:nvSpPr>
        <p:spPr>
          <a:xfrm>
            <a:off x="8272810" y="4735525"/>
            <a:ext cx="512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8"/>
          <p:cNvSpPr txBox="1">
            <a:spLocks noGrp="1"/>
          </p:cNvSpPr>
          <p:nvPr>
            <p:ph type="title"/>
          </p:nvPr>
        </p:nvSpPr>
        <p:spPr>
          <a:xfrm>
            <a:off x="70125" y="116300"/>
            <a:ext cx="7317000" cy="431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2700"/>
              <a:t>Discovery Task: Connecting with the Content</a:t>
            </a:r>
            <a:endParaRPr sz="2700"/>
          </a:p>
          <a:p>
            <a:pPr marL="0" lvl="0" indent="0" algn="l" rtl="0">
              <a:spcBef>
                <a:spcPts val="0"/>
              </a:spcBef>
              <a:spcAft>
                <a:spcPts val="0"/>
              </a:spcAft>
              <a:buNone/>
            </a:pPr>
            <a:r>
              <a:rPr lang="en" sz="2700"/>
              <a:t>                              Part 2</a:t>
            </a:r>
            <a:endParaRPr sz="2700"/>
          </a:p>
        </p:txBody>
      </p:sp>
      <p:sp>
        <p:nvSpPr>
          <p:cNvPr id="400" name="Google Shape;400;p58"/>
          <p:cNvSpPr txBox="1">
            <a:spLocks noGrp="1"/>
          </p:cNvSpPr>
          <p:nvPr>
            <p:ph type="body" idx="1"/>
          </p:nvPr>
        </p:nvSpPr>
        <p:spPr>
          <a:xfrm>
            <a:off x="-386224" y="611725"/>
            <a:ext cx="7492800" cy="3675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sz="2400">
              <a:solidFill>
                <a:schemeClr val="dk2"/>
              </a:solidFill>
            </a:endParaRPr>
          </a:p>
          <a:p>
            <a:pPr marL="914400" marR="12700" lvl="1" indent="-355600" algn="l" rtl="0">
              <a:lnSpc>
                <a:spcPct val="115000"/>
              </a:lnSpc>
              <a:spcBef>
                <a:spcPts val="0"/>
              </a:spcBef>
              <a:spcAft>
                <a:spcPts val="0"/>
              </a:spcAft>
              <a:buSzPts val="2000"/>
              <a:buChar char="●"/>
            </a:pPr>
            <a:r>
              <a:rPr lang="en" sz="2000">
                <a:solidFill>
                  <a:schemeClr val="dk1"/>
                </a:solidFill>
              </a:rPr>
              <a:t>What connects can be made within the grade level expectations? </a:t>
            </a:r>
            <a:endParaRPr sz="2000">
              <a:solidFill>
                <a:schemeClr val="dk1"/>
              </a:solidFill>
            </a:endParaRPr>
          </a:p>
          <a:p>
            <a:pPr marL="914400" marR="12700" lvl="0" indent="0" algn="l" rtl="0">
              <a:lnSpc>
                <a:spcPct val="115000"/>
              </a:lnSpc>
              <a:spcBef>
                <a:spcPts val="0"/>
              </a:spcBef>
              <a:spcAft>
                <a:spcPts val="0"/>
              </a:spcAft>
              <a:buNone/>
            </a:pPr>
            <a:endParaRPr sz="2000">
              <a:solidFill>
                <a:schemeClr val="dk1"/>
              </a:solidFill>
            </a:endParaRPr>
          </a:p>
          <a:p>
            <a:pPr marL="914400" marR="12700" lvl="1" indent="-355600" algn="l" rtl="0">
              <a:lnSpc>
                <a:spcPct val="115000"/>
              </a:lnSpc>
              <a:spcBef>
                <a:spcPts val="0"/>
              </a:spcBef>
              <a:spcAft>
                <a:spcPts val="0"/>
              </a:spcAft>
              <a:buSzPts val="2000"/>
              <a:buChar char="●"/>
            </a:pPr>
            <a:r>
              <a:rPr lang="en" sz="2000">
                <a:solidFill>
                  <a:schemeClr val="dk1"/>
                </a:solidFill>
              </a:rPr>
              <a:t>How can your instruction (tasks, activities, assessments, etc.) intentionally target the standards at grade level? </a:t>
            </a:r>
            <a:endParaRPr sz="2000">
              <a:solidFill>
                <a:schemeClr val="dk1"/>
              </a:solidFill>
            </a:endParaRPr>
          </a:p>
          <a:p>
            <a:pPr marL="914400" marR="12700" lvl="0" indent="0" algn="l" rtl="0">
              <a:lnSpc>
                <a:spcPct val="115000"/>
              </a:lnSpc>
              <a:spcBef>
                <a:spcPts val="0"/>
              </a:spcBef>
              <a:spcAft>
                <a:spcPts val="0"/>
              </a:spcAft>
              <a:buNone/>
            </a:pPr>
            <a:endParaRPr sz="2000">
              <a:solidFill>
                <a:schemeClr val="dk1"/>
              </a:solidFill>
            </a:endParaRPr>
          </a:p>
          <a:p>
            <a:pPr marL="914400" marR="12700" lvl="1" indent="-355600" algn="l" rtl="0">
              <a:lnSpc>
                <a:spcPct val="115000"/>
              </a:lnSpc>
              <a:spcBef>
                <a:spcPts val="0"/>
              </a:spcBef>
              <a:spcAft>
                <a:spcPts val="0"/>
              </a:spcAft>
              <a:buSzPts val="2000"/>
              <a:buChar char="●"/>
            </a:pPr>
            <a:r>
              <a:rPr lang="en" sz="2000">
                <a:solidFill>
                  <a:schemeClr val="dk1"/>
                </a:solidFill>
              </a:rPr>
              <a:t>Are there standards that could be incorporated into a longer term school/community partnership that has students participating in different roles as the expectations for their age progress? </a:t>
            </a:r>
            <a:endParaRPr sz="2000">
              <a:solidFill>
                <a:schemeClr val="dk1"/>
              </a:solidFill>
            </a:endParaRPr>
          </a:p>
          <a:p>
            <a:pPr marL="914400" marR="12700" lvl="0" indent="0" algn="l" rtl="0">
              <a:lnSpc>
                <a:spcPct val="115000"/>
              </a:lnSpc>
              <a:spcBef>
                <a:spcPts val="0"/>
              </a:spcBef>
              <a:spcAft>
                <a:spcPts val="0"/>
              </a:spcAft>
              <a:buNone/>
            </a:pPr>
            <a:endParaRPr sz="1200" i="1">
              <a:solidFill>
                <a:schemeClr val="dk1"/>
              </a:solidFill>
              <a:latin typeface="Calibri"/>
              <a:ea typeface="Calibri"/>
              <a:cs typeface="Calibri"/>
              <a:sym typeface="Calibri"/>
            </a:endParaRPr>
          </a:p>
          <a:p>
            <a:pPr marL="914400" lvl="0" indent="0" algn="l" rtl="0">
              <a:spcBef>
                <a:spcPts val="800"/>
              </a:spcBef>
              <a:spcAft>
                <a:spcPts val="0"/>
              </a:spcAft>
              <a:buNone/>
            </a:pPr>
            <a:endParaRPr/>
          </a:p>
        </p:txBody>
      </p:sp>
      <p:sp>
        <p:nvSpPr>
          <p:cNvPr id="401" name="Google Shape;401;p58"/>
          <p:cNvSpPr txBox="1">
            <a:spLocks noGrp="1"/>
          </p:cNvSpPr>
          <p:nvPr>
            <p:ph type="sldNum" idx="12"/>
          </p:nvPr>
        </p:nvSpPr>
        <p:spPr>
          <a:xfrm>
            <a:off x="8272810" y="4735525"/>
            <a:ext cx="512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9"/>
          <p:cNvSpPr txBox="1">
            <a:spLocks noGrp="1"/>
          </p:cNvSpPr>
          <p:nvPr>
            <p:ph type="body" idx="1"/>
          </p:nvPr>
        </p:nvSpPr>
        <p:spPr>
          <a:xfrm>
            <a:off x="366125" y="1065326"/>
            <a:ext cx="6891600" cy="3940800"/>
          </a:xfrm>
          <a:prstGeom prst="rect">
            <a:avLst/>
          </a:prstGeom>
          <a:noFill/>
          <a:ln>
            <a:noFill/>
          </a:ln>
        </p:spPr>
        <p:txBody>
          <a:bodyPr spcFirstLastPara="1" wrap="square" lIns="68575" tIns="68575" rIns="68575" bIns="68575" anchor="t" anchorCtr="0">
            <a:noAutofit/>
          </a:bodyPr>
          <a:lstStyle/>
          <a:p>
            <a:pPr marL="0" lvl="0" indent="0" algn="l" rtl="0">
              <a:lnSpc>
                <a:spcPct val="120000"/>
              </a:lnSpc>
              <a:spcBef>
                <a:spcPts val="0"/>
              </a:spcBef>
              <a:spcAft>
                <a:spcPts val="0"/>
              </a:spcAft>
              <a:buSzPts val="2700"/>
              <a:buNone/>
            </a:pPr>
            <a:r>
              <a:rPr lang="en" sz="2200" b="1" i="1">
                <a:solidFill>
                  <a:schemeClr val="dk1"/>
                </a:solidFill>
              </a:rPr>
              <a:t>T </a:t>
            </a:r>
            <a:r>
              <a:rPr lang="en" sz="2200" i="1">
                <a:solidFill>
                  <a:schemeClr val="dk1"/>
                </a:solidFill>
              </a:rPr>
              <a:t>: (Think) </a:t>
            </a:r>
            <a:endParaRPr sz="2200" i="1">
              <a:solidFill>
                <a:schemeClr val="dk1"/>
              </a:solidFill>
            </a:endParaRPr>
          </a:p>
          <a:p>
            <a:pPr marL="0" lvl="0" indent="0" algn="l" rtl="0">
              <a:lnSpc>
                <a:spcPct val="120000"/>
              </a:lnSpc>
              <a:spcBef>
                <a:spcPts val="0"/>
              </a:spcBef>
              <a:spcAft>
                <a:spcPts val="0"/>
              </a:spcAft>
              <a:buSzPts val="2700"/>
              <a:buNone/>
            </a:pPr>
            <a:r>
              <a:rPr lang="en" sz="2200">
                <a:solidFill>
                  <a:schemeClr val="dk1"/>
                </a:solidFill>
              </a:rPr>
              <a:t>Was there something that came up when your group was discussing the tasks that stood out in your mind as something that was an “aha” or something that you might want to consider more in depth later when you are working on standards alignment and implementation?</a:t>
            </a:r>
            <a:endParaRPr sz="2200">
              <a:solidFill>
                <a:schemeClr val="dk1"/>
              </a:solidFill>
            </a:endParaRPr>
          </a:p>
          <a:p>
            <a:pPr marL="0" lvl="0" indent="0" algn="l" rtl="0">
              <a:lnSpc>
                <a:spcPct val="120000"/>
              </a:lnSpc>
              <a:spcBef>
                <a:spcPts val="1000"/>
              </a:spcBef>
              <a:spcAft>
                <a:spcPts val="0"/>
              </a:spcAft>
              <a:buClr>
                <a:schemeClr val="dk1"/>
              </a:buClr>
              <a:buSzPts val="1100"/>
              <a:buFont typeface="Arial"/>
              <a:buNone/>
            </a:pPr>
            <a:r>
              <a:rPr lang="en" sz="2200" b="1" i="1">
                <a:solidFill>
                  <a:schemeClr val="dk1"/>
                </a:solidFill>
              </a:rPr>
              <a:t>P</a:t>
            </a:r>
            <a:r>
              <a:rPr lang="en" sz="2200" i="1">
                <a:solidFill>
                  <a:schemeClr val="dk1"/>
                </a:solidFill>
              </a:rPr>
              <a:t> : (Pair) Pair with another participant or a small group.</a:t>
            </a:r>
            <a:endParaRPr sz="2200" i="1">
              <a:solidFill>
                <a:schemeClr val="dk1"/>
              </a:solidFill>
            </a:endParaRPr>
          </a:p>
          <a:p>
            <a:pPr marL="0" lvl="0" indent="0" algn="l" rtl="0">
              <a:lnSpc>
                <a:spcPct val="115000"/>
              </a:lnSpc>
              <a:spcBef>
                <a:spcPts val="1000"/>
              </a:spcBef>
              <a:spcAft>
                <a:spcPts val="0"/>
              </a:spcAft>
              <a:buSzPts val="2700"/>
              <a:buNone/>
            </a:pPr>
            <a:r>
              <a:rPr lang="en" sz="2200" b="1" i="1">
                <a:solidFill>
                  <a:schemeClr val="dk1"/>
                </a:solidFill>
              </a:rPr>
              <a:t>S</a:t>
            </a:r>
            <a:r>
              <a:rPr lang="en" sz="2200" i="1">
                <a:solidFill>
                  <a:schemeClr val="dk1"/>
                </a:solidFill>
              </a:rPr>
              <a:t> : (Share) Share your thinking with your partner. </a:t>
            </a:r>
            <a:endParaRPr/>
          </a:p>
        </p:txBody>
      </p:sp>
      <p:sp>
        <p:nvSpPr>
          <p:cNvPr id="407" name="Google Shape;407;p59"/>
          <p:cNvSpPr txBox="1">
            <a:spLocks noGrp="1"/>
          </p:cNvSpPr>
          <p:nvPr>
            <p:ph type="title"/>
          </p:nvPr>
        </p:nvSpPr>
        <p:spPr>
          <a:xfrm>
            <a:off x="113650" y="117300"/>
            <a:ext cx="6954600" cy="99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000" i="1"/>
              <a:t>KAS for Health Education</a:t>
            </a:r>
            <a:r>
              <a:rPr lang="en" sz="3000"/>
              <a:t>: Think-Pair-Share </a:t>
            </a:r>
            <a:r>
              <a:rPr lang="en" sz="3400"/>
              <a:t> </a:t>
            </a:r>
            <a:endParaRPr sz="3400"/>
          </a:p>
        </p:txBody>
      </p:sp>
      <p:sp>
        <p:nvSpPr>
          <p:cNvPr id="408" name="Google Shape;408;p59"/>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0"/>
          <p:cNvSpPr txBox="1">
            <a:spLocks noGrp="1"/>
          </p:cNvSpPr>
          <p:nvPr>
            <p:ph type="title"/>
          </p:nvPr>
        </p:nvSpPr>
        <p:spPr>
          <a:xfrm>
            <a:off x="142750" y="88175"/>
            <a:ext cx="6798300" cy="7077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The </a:t>
            </a:r>
            <a:r>
              <a:rPr lang="en" sz="3400" i="1"/>
              <a:t>KAS for Health Education</a:t>
            </a:r>
            <a:r>
              <a:rPr lang="en" sz="3400"/>
              <a:t> is...</a:t>
            </a:r>
            <a:endParaRPr sz="3400"/>
          </a:p>
        </p:txBody>
      </p:sp>
      <p:sp>
        <p:nvSpPr>
          <p:cNvPr id="415" name="Google Shape;415;p60"/>
          <p:cNvSpPr txBox="1">
            <a:spLocks noGrp="1"/>
          </p:cNvSpPr>
          <p:nvPr>
            <p:ph type="body" idx="1"/>
          </p:nvPr>
        </p:nvSpPr>
        <p:spPr>
          <a:xfrm>
            <a:off x="176400" y="795875"/>
            <a:ext cx="7582200" cy="4277400"/>
          </a:xfrm>
          <a:prstGeom prst="rect">
            <a:avLst/>
          </a:prstGeom>
          <a:noFill/>
          <a:ln>
            <a:noFill/>
          </a:ln>
        </p:spPr>
        <p:txBody>
          <a:bodyPr spcFirstLastPara="1" wrap="square" lIns="68575" tIns="34275" rIns="68575" bIns="34275" anchor="t" anchorCtr="0">
            <a:noAutofit/>
          </a:bodyPr>
          <a:lstStyle/>
          <a:p>
            <a:pPr marL="457200" lvl="0" indent="-368300" algn="l" rtl="0">
              <a:lnSpc>
                <a:spcPct val="150000"/>
              </a:lnSpc>
              <a:spcBef>
                <a:spcPts val="0"/>
              </a:spcBef>
              <a:spcAft>
                <a:spcPts val="0"/>
              </a:spcAft>
              <a:buSzPts val="2200"/>
              <a:buFont typeface="Source Sans Pro"/>
              <a:buChar char="▶"/>
            </a:pPr>
            <a:r>
              <a:rPr lang="en" sz="2200">
                <a:solidFill>
                  <a:schemeClr val="dk1"/>
                </a:solidFill>
                <a:latin typeface="Arial"/>
                <a:ea typeface="Arial"/>
                <a:cs typeface="Arial"/>
                <a:sym typeface="Arial"/>
              </a:rPr>
              <a:t>An outline of the goals or outcomes of an educational program.</a:t>
            </a:r>
            <a:endParaRPr sz="2200">
              <a:solidFill>
                <a:schemeClr val="dk1"/>
              </a:solidFill>
            </a:endParaRPr>
          </a:p>
          <a:p>
            <a:pPr marL="457200" lvl="0" indent="-368300" algn="l" rtl="0">
              <a:lnSpc>
                <a:spcPct val="150000"/>
              </a:lnSpc>
              <a:spcBef>
                <a:spcPts val="0"/>
              </a:spcBef>
              <a:spcAft>
                <a:spcPts val="0"/>
              </a:spcAft>
              <a:buSzPts val="2200"/>
              <a:buFont typeface="Source Sans Pro"/>
              <a:buChar char="▶"/>
            </a:pPr>
            <a:r>
              <a:rPr lang="en" sz="2200">
                <a:solidFill>
                  <a:schemeClr val="dk1"/>
                </a:solidFill>
                <a:latin typeface="Arial"/>
                <a:ea typeface="Arial"/>
                <a:cs typeface="Arial"/>
                <a:sym typeface="Arial"/>
              </a:rPr>
              <a:t>A statement of what students should be able to know and do after instruction.</a:t>
            </a:r>
            <a:endParaRPr sz="2200">
              <a:solidFill>
                <a:schemeClr val="dk1"/>
              </a:solidFill>
              <a:latin typeface="Arial"/>
              <a:ea typeface="Arial"/>
              <a:cs typeface="Arial"/>
              <a:sym typeface="Arial"/>
            </a:endParaRPr>
          </a:p>
          <a:p>
            <a:pPr marL="457200" lvl="0" indent="0" algn="l" rtl="0">
              <a:lnSpc>
                <a:spcPct val="150000"/>
              </a:lnSpc>
              <a:spcBef>
                <a:spcPts val="0"/>
              </a:spcBef>
              <a:spcAft>
                <a:spcPts val="0"/>
              </a:spcAft>
              <a:buSzPts val="2700"/>
              <a:buNone/>
            </a:pPr>
            <a:endParaRPr sz="2200">
              <a:solidFill>
                <a:schemeClr val="dk1"/>
              </a:solidFill>
              <a:latin typeface="Arial"/>
              <a:ea typeface="Arial"/>
              <a:cs typeface="Arial"/>
              <a:sym typeface="Arial"/>
            </a:endParaRPr>
          </a:p>
          <a:p>
            <a:pPr marL="0" lvl="0" indent="0" algn="l" rtl="0">
              <a:lnSpc>
                <a:spcPct val="150000"/>
              </a:lnSpc>
              <a:spcBef>
                <a:spcPts val="0"/>
              </a:spcBef>
              <a:spcAft>
                <a:spcPts val="0"/>
              </a:spcAft>
              <a:buSzPts val="2700"/>
              <a:buNone/>
            </a:pPr>
            <a:endParaRPr sz="1800">
              <a:solidFill>
                <a:schemeClr val="dk1"/>
              </a:solidFill>
            </a:endParaRPr>
          </a:p>
          <a:p>
            <a:pPr marL="457200" lvl="0" indent="-368300" algn="l" rtl="0">
              <a:lnSpc>
                <a:spcPct val="150000"/>
              </a:lnSpc>
              <a:spcBef>
                <a:spcPts val="0"/>
              </a:spcBef>
              <a:spcAft>
                <a:spcPts val="0"/>
              </a:spcAft>
              <a:buSzPts val="2200"/>
              <a:buFont typeface="Source Sans Pro"/>
              <a:buChar char="▶"/>
            </a:pPr>
            <a:r>
              <a:rPr lang="en" sz="2200">
                <a:solidFill>
                  <a:schemeClr val="dk1"/>
                </a:solidFill>
                <a:latin typeface="Arial"/>
                <a:ea typeface="Arial"/>
                <a:cs typeface="Arial"/>
                <a:sym typeface="Arial"/>
              </a:rPr>
              <a:t>An outline of how learning experiences are to be designed, or what resources should be used.</a:t>
            </a:r>
            <a:endParaRPr sz="1800">
              <a:solidFill>
                <a:schemeClr val="dk1"/>
              </a:solidFill>
            </a:endParaRPr>
          </a:p>
          <a:p>
            <a:pPr marL="342900" lvl="0" indent="-165100" algn="l" rtl="0">
              <a:lnSpc>
                <a:spcPct val="80000"/>
              </a:lnSpc>
              <a:spcBef>
                <a:spcPts val="800"/>
              </a:spcBef>
              <a:spcAft>
                <a:spcPts val="0"/>
              </a:spcAft>
              <a:buSzPts val="2700"/>
              <a:buNone/>
            </a:pPr>
            <a:endParaRPr sz="1800"/>
          </a:p>
        </p:txBody>
      </p:sp>
      <p:sp>
        <p:nvSpPr>
          <p:cNvPr id="416" name="Google Shape;416;p60"/>
          <p:cNvSpPr txBox="1">
            <a:spLocks noGrp="1"/>
          </p:cNvSpPr>
          <p:nvPr>
            <p:ph type="title"/>
          </p:nvPr>
        </p:nvSpPr>
        <p:spPr>
          <a:xfrm>
            <a:off x="142750" y="2700725"/>
            <a:ext cx="7439400" cy="10131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The </a:t>
            </a:r>
            <a:r>
              <a:rPr lang="en" sz="3400" i="1"/>
              <a:t>KAS for Health Education</a:t>
            </a:r>
            <a:r>
              <a:rPr lang="en" sz="3400"/>
              <a:t> is NOT...</a:t>
            </a:r>
            <a:endParaRPr sz="3400"/>
          </a:p>
        </p:txBody>
      </p:sp>
      <p:sp>
        <p:nvSpPr>
          <p:cNvPr id="417" name="Google Shape;417;p60"/>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25"/>
          <p:cNvSpPr txBox="1">
            <a:spLocks noGrp="1"/>
          </p:cNvSpPr>
          <p:nvPr>
            <p:ph type="title" idx="4294967295"/>
          </p:nvPr>
        </p:nvSpPr>
        <p:spPr>
          <a:xfrm>
            <a:off x="122325" y="56475"/>
            <a:ext cx="6798300" cy="477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Module Goal:  </a:t>
            </a:r>
            <a:endParaRPr sz="3400"/>
          </a:p>
        </p:txBody>
      </p:sp>
      <p:sp>
        <p:nvSpPr>
          <p:cNvPr id="153" name="Google Shape;153;p25"/>
          <p:cNvSpPr txBox="1">
            <a:spLocks noGrp="1"/>
          </p:cNvSpPr>
          <p:nvPr>
            <p:ph type="body" idx="4294967295"/>
          </p:nvPr>
        </p:nvSpPr>
        <p:spPr>
          <a:xfrm>
            <a:off x="0" y="731800"/>
            <a:ext cx="8688900" cy="4411800"/>
          </a:xfrm>
          <a:prstGeom prst="rect">
            <a:avLst/>
          </a:prstGeom>
          <a:noFill/>
          <a:ln>
            <a:noFill/>
          </a:ln>
        </p:spPr>
        <p:txBody>
          <a:bodyPr spcFirstLastPara="1" wrap="square" lIns="68575" tIns="34275" rIns="68575" bIns="34275" anchor="t" anchorCtr="0">
            <a:noAutofit/>
          </a:bodyPr>
          <a:lstStyle/>
          <a:p>
            <a:pPr marL="457200" lvl="0" indent="-342900" algn="l" rtl="0">
              <a:lnSpc>
                <a:spcPct val="150000"/>
              </a:lnSpc>
              <a:spcBef>
                <a:spcPts val="0"/>
              </a:spcBef>
              <a:spcAft>
                <a:spcPts val="0"/>
              </a:spcAft>
              <a:buSzPts val="1800"/>
              <a:buFont typeface="Source Sans Pro"/>
              <a:buChar char="▶"/>
            </a:pPr>
            <a:r>
              <a:rPr lang="en" sz="1800">
                <a:solidFill>
                  <a:schemeClr val="dk1"/>
                </a:solidFill>
              </a:rPr>
              <a:t>Build a shared understanding of the</a:t>
            </a:r>
            <a:r>
              <a:rPr lang="en" sz="1800" i="1">
                <a:solidFill>
                  <a:schemeClr val="dk1"/>
                </a:solidFill>
              </a:rPr>
              <a:t> KAS for Health Education </a:t>
            </a:r>
            <a:r>
              <a:rPr lang="en" sz="1800">
                <a:solidFill>
                  <a:schemeClr val="dk1"/>
                </a:solidFill>
              </a:rPr>
              <a:t>&amp; the</a:t>
            </a:r>
            <a:r>
              <a:rPr lang="en" sz="1800" i="1">
                <a:solidFill>
                  <a:schemeClr val="dk1"/>
                </a:solidFill>
              </a:rPr>
              <a:t> KAS for </a:t>
            </a:r>
            <a:endParaRPr sz="1800" i="1">
              <a:solidFill>
                <a:schemeClr val="dk1"/>
              </a:solidFill>
            </a:endParaRPr>
          </a:p>
          <a:p>
            <a:pPr marL="457200" lvl="0" indent="0" algn="l" rtl="0">
              <a:lnSpc>
                <a:spcPct val="150000"/>
              </a:lnSpc>
              <a:spcBef>
                <a:spcPts val="0"/>
              </a:spcBef>
              <a:spcAft>
                <a:spcPts val="0"/>
              </a:spcAft>
              <a:buNone/>
            </a:pPr>
            <a:r>
              <a:rPr lang="en" sz="1800" i="1">
                <a:solidFill>
                  <a:schemeClr val="dk1"/>
                </a:solidFill>
              </a:rPr>
              <a:t>Physical Education</a:t>
            </a:r>
            <a:r>
              <a:rPr lang="en" sz="1800">
                <a:solidFill>
                  <a:schemeClr val="dk1"/>
                </a:solidFill>
              </a:rPr>
              <a:t> document.</a:t>
            </a:r>
            <a:endParaRPr sz="1800">
              <a:solidFill>
                <a:schemeClr val="dk1"/>
              </a:solidFill>
            </a:endParaRPr>
          </a:p>
          <a:p>
            <a:pPr marL="457200" lvl="0" indent="-342900" algn="l" rtl="0">
              <a:lnSpc>
                <a:spcPct val="150000"/>
              </a:lnSpc>
              <a:spcBef>
                <a:spcPts val="0"/>
              </a:spcBef>
              <a:spcAft>
                <a:spcPts val="0"/>
              </a:spcAft>
              <a:buSzPts val="1800"/>
              <a:buFont typeface="Source Sans Pro"/>
              <a:buChar char="▶"/>
            </a:pPr>
            <a:r>
              <a:rPr lang="en" sz="1800">
                <a:solidFill>
                  <a:schemeClr val="dk1"/>
                </a:solidFill>
              </a:rPr>
              <a:t>Strengthen the connection between the components of the </a:t>
            </a:r>
            <a:r>
              <a:rPr lang="en" sz="1800" i="1">
                <a:solidFill>
                  <a:schemeClr val="dk1"/>
                </a:solidFill>
              </a:rPr>
              <a:t>KAS for </a:t>
            </a:r>
            <a:endParaRPr sz="1800" i="1">
              <a:solidFill>
                <a:schemeClr val="dk1"/>
              </a:solidFill>
            </a:endParaRPr>
          </a:p>
          <a:p>
            <a:pPr marL="457200" lvl="0" indent="0" algn="l" rtl="0">
              <a:lnSpc>
                <a:spcPct val="150000"/>
              </a:lnSpc>
              <a:spcBef>
                <a:spcPts val="0"/>
              </a:spcBef>
              <a:spcAft>
                <a:spcPts val="0"/>
              </a:spcAft>
              <a:buNone/>
            </a:pPr>
            <a:r>
              <a:rPr lang="en" sz="1800" i="1">
                <a:solidFill>
                  <a:schemeClr val="dk1"/>
                </a:solidFill>
              </a:rPr>
              <a:t>Health Education </a:t>
            </a:r>
            <a:r>
              <a:rPr lang="en" sz="1800">
                <a:solidFill>
                  <a:schemeClr val="dk1"/>
                </a:solidFill>
              </a:rPr>
              <a:t>&amp; the</a:t>
            </a:r>
            <a:r>
              <a:rPr lang="en" sz="1800" i="1">
                <a:solidFill>
                  <a:schemeClr val="dk1"/>
                </a:solidFill>
              </a:rPr>
              <a:t> KAS for Physical Education</a:t>
            </a:r>
            <a:r>
              <a:rPr lang="en" sz="1800">
                <a:solidFill>
                  <a:schemeClr val="dk1"/>
                </a:solidFill>
              </a:rPr>
              <a:t> and the way those components can support teachers in the process of designing instruction.</a:t>
            </a:r>
            <a:endParaRPr sz="1800">
              <a:solidFill>
                <a:schemeClr val="dk1"/>
              </a:solidFill>
            </a:endParaRPr>
          </a:p>
          <a:p>
            <a:pPr marL="457200" lvl="0" indent="-342900" algn="l" rtl="0">
              <a:lnSpc>
                <a:spcPct val="150000"/>
              </a:lnSpc>
              <a:spcBef>
                <a:spcPts val="0"/>
              </a:spcBef>
              <a:spcAft>
                <a:spcPts val="0"/>
              </a:spcAft>
              <a:buSzPts val="1800"/>
              <a:buFont typeface="Source Sans Pro"/>
              <a:buChar char="▶"/>
            </a:pPr>
            <a:r>
              <a:rPr lang="en" sz="1800">
                <a:solidFill>
                  <a:schemeClr val="dk1"/>
                </a:solidFill>
              </a:rPr>
              <a:t>Experience how the changes in the </a:t>
            </a:r>
            <a:r>
              <a:rPr lang="en" sz="1800" i="1">
                <a:solidFill>
                  <a:schemeClr val="dk1"/>
                </a:solidFill>
              </a:rPr>
              <a:t>KAS for Health Education </a:t>
            </a:r>
            <a:r>
              <a:rPr lang="en" sz="1800">
                <a:solidFill>
                  <a:schemeClr val="dk1"/>
                </a:solidFill>
              </a:rPr>
              <a:t>&amp; the</a:t>
            </a:r>
            <a:r>
              <a:rPr lang="en" sz="1800" i="1">
                <a:solidFill>
                  <a:schemeClr val="dk1"/>
                </a:solidFill>
              </a:rPr>
              <a:t> KAS for Physical Education </a:t>
            </a:r>
            <a:r>
              <a:rPr lang="en" sz="1800">
                <a:solidFill>
                  <a:schemeClr val="dk1"/>
                </a:solidFill>
              </a:rPr>
              <a:t>can and should be reflected in student experiences within our classrooms.</a:t>
            </a:r>
            <a:endParaRPr sz="1800">
              <a:solidFill>
                <a:schemeClr val="dk1"/>
              </a:solidFill>
            </a:endParaRPr>
          </a:p>
          <a:p>
            <a:pPr marL="457200" lvl="0" indent="-342900" algn="l" rtl="0">
              <a:lnSpc>
                <a:spcPct val="150000"/>
              </a:lnSpc>
              <a:spcBef>
                <a:spcPts val="0"/>
              </a:spcBef>
              <a:spcAft>
                <a:spcPts val="0"/>
              </a:spcAft>
              <a:buSzPts val="1800"/>
              <a:buFont typeface="Source Sans Pro"/>
              <a:buChar char="▶"/>
            </a:pPr>
            <a:r>
              <a:rPr lang="en" sz="1800">
                <a:solidFill>
                  <a:schemeClr val="dk1"/>
                </a:solidFill>
              </a:rPr>
              <a:t>Identify and prioritize areas where future professional learning opportunities will be needed in the implementation process with the new</a:t>
            </a:r>
            <a:r>
              <a:rPr lang="en" sz="1800" i="1">
                <a:solidFill>
                  <a:schemeClr val="dk1"/>
                </a:solidFill>
              </a:rPr>
              <a:t> KAS for Health Education </a:t>
            </a:r>
            <a:r>
              <a:rPr lang="en" sz="1800">
                <a:solidFill>
                  <a:schemeClr val="dk1"/>
                </a:solidFill>
              </a:rPr>
              <a:t>&amp; the </a:t>
            </a:r>
            <a:r>
              <a:rPr lang="en" sz="1800" i="1">
                <a:solidFill>
                  <a:schemeClr val="dk1"/>
                </a:solidFill>
              </a:rPr>
              <a:t>KAS for Physical Education</a:t>
            </a:r>
            <a:r>
              <a:rPr lang="en" sz="1800">
                <a:solidFill>
                  <a:schemeClr val="dk1"/>
                </a:solidFill>
              </a:rPr>
              <a:t> and discuss the plan to address those areas.</a:t>
            </a:r>
            <a:endParaRPr sz="1800">
              <a:solidFill>
                <a:schemeClr val="dk1"/>
              </a:solidFill>
            </a:endParaRPr>
          </a:p>
          <a:p>
            <a:pPr marL="342900" lvl="0" indent="-165100" algn="l" rtl="0">
              <a:lnSpc>
                <a:spcPct val="80000"/>
              </a:lnSpc>
              <a:spcBef>
                <a:spcPts val="800"/>
              </a:spcBef>
              <a:spcAft>
                <a:spcPts val="0"/>
              </a:spcAft>
              <a:buSzPts val="2700"/>
              <a:buNone/>
            </a:pPr>
            <a:endParaRPr sz="1800"/>
          </a:p>
        </p:txBody>
      </p:sp>
      <p:sp>
        <p:nvSpPr>
          <p:cNvPr id="154" name="Google Shape;154;p25"/>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1"/>
          <p:cNvSpPr txBox="1">
            <a:spLocks noGrp="1"/>
          </p:cNvSpPr>
          <p:nvPr>
            <p:ph type="title"/>
          </p:nvPr>
        </p:nvSpPr>
        <p:spPr>
          <a:xfrm>
            <a:off x="142750" y="88175"/>
            <a:ext cx="6798300" cy="99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The </a:t>
            </a:r>
            <a:r>
              <a:rPr lang="en" sz="3400" i="1"/>
              <a:t>KAS for Health Education</a:t>
            </a:r>
            <a:r>
              <a:rPr lang="en" sz="3400"/>
              <a:t> does...</a:t>
            </a:r>
            <a:endParaRPr sz="3400"/>
          </a:p>
        </p:txBody>
      </p:sp>
      <p:sp>
        <p:nvSpPr>
          <p:cNvPr id="424" name="Google Shape;424;p61"/>
          <p:cNvSpPr txBox="1">
            <a:spLocks noGrp="1"/>
          </p:cNvSpPr>
          <p:nvPr>
            <p:ph type="body" idx="1"/>
          </p:nvPr>
        </p:nvSpPr>
        <p:spPr>
          <a:xfrm>
            <a:off x="241025" y="1111575"/>
            <a:ext cx="7582200" cy="3960300"/>
          </a:xfrm>
          <a:prstGeom prst="rect">
            <a:avLst/>
          </a:prstGeom>
          <a:noFill/>
          <a:ln>
            <a:noFill/>
          </a:ln>
        </p:spPr>
        <p:txBody>
          <a:bodyPr spcFirstLastPara="1" wrap="square" lIns="68575" tIns="34275" rIns="68575" bIns="34275" anchor="t" anchorCtr="0">
            <a:noAutofit/>
          </a:bodyPr>
          <a:lstStyle/>
          <a:p>
            <a:pPr marL="457200" lvl="0" indent="-368300" algn="l" rtl="0">
              <a:lnSpc>
                <a:spcPct val="150000"/>
              </a:lnSpc>
              <a:spcBef>
                <a:spcPts val="0"/>
              </a:spcBef>
              <a:spcAft>
                <a:spcPts val="0"/>
              </a:spcAft>
              <a:buSzPts val="2200"/>
              <a:buFont typeface="Source Sans Pro"/>
              <a:buChar char="▶"/>
            </a:pPr>
            <a:r>
              <a:rPr lang="en" sz="2200">
                <a:solidFill>
                  <a:schemeClr val="dk1"/>
                </a:solidFill>
                <a:latin typeface="Arial"/>
                <a:ea typeface="Arial"/>
                <a:cs typeface="Arial"/>
                <a:sym typeface="Arial"/>
              </a:rPr>
              <a:t>Establish what students should know and be able </a:t>
            </a:r>
            <a:endParaRPr sz="2200">
              <a:solidFill>
                <a:schemeClr val="dk1"/>
              </a:solidFill>
              <a:latin typeface="Arial"/>
              <a:ea typeface="Arial"/>
              <a:cs typeface="Arial"/>
              <a:sym typeface="Arial"/>
            </a:endParaRPr>
          </a:p>
          <a:p>
            <a:pPr marL="457200" lvl="0" indent="0" algn="l" rtl="0">
              <a:lnSpc>
                <a:spcPct val="150000"/>
              </a:lnSpc>
              <a:spcBef>
                <a:spcPts val="0"/>
              </a:spcBef>
              <a:spcAft>
                <a:spcPts val="0"/>
              </a:spcAft>
              <a:buSzPts val="2700"/>
              <a:buNone/>
            </a:pPr>
            <a:r>
              <a:rPr lang="en" sz="2200">
                <a:solidFill>
                  <a:schemeClr val="dk1"/>
                </a:solidFill>
                <a:latin typeface="Arial"/>
                <a:ea typeface="Arial"/>
                <a:cs typeface="Arial"/>
                <a:sym typeface="Arial"/>
              </a:rPr>
              <a:t>to demonstrate at the conclusion of a course.</a:t>
            </a:r>
            <a:endParaRPr sz="2200">
              <a:solidFill>
                <a:schemeClr val="dk1"/>
              </a:solidFill>
              <a:latin typeface="Arial"/>
              <a:ea typeface="Arial"/>
              <a:cs typeface="Arial"/>
              <a:sym typeface="Arial"/>
            </a:endParaRPr>
          </a:p>
          <a:p>
            <a:pPr marL="457200" lvl="0" indent="0" algn="l" rtl="0">
              <a:lnSpc>
                <a:spcPct val="150000"/>
              </a:lnSpc>
              <a:spcBef>
                <a:spcPts val="0"/>
              </a:spcBef>
              <a:spcAft>
                <a:spcPts val="0"/>
              </a:spcAft>
              <a:buSzPts val="2700"/>
              <a:buNone/>
            </a:pPr>
            <a:endParaRPr sz="2200">
              <a:solidFill>
                <a:schemeClr val="dk1"/>
              </a:solidFill>
              <a:latin typeface="Arial"/>
              <a:ea typeface="Arial"/>
              <a:cs typeface="Arial"/>
              <a:sym typeface="Arial"/>
            </a:endParaRPr>
          </a:p>
          <a:p>
            <a:pPr marL="0" lvl="0" indent="0" algn="l" rtl="0">
              <a:lnSpc>
                <a:spcPct val="150000"/>
              </a:lnSpc>
              <a:spcBef>
                <a:spcPts val="0"/>
              </a:spcBef>
              <a:spcAft>
                <a:spcPts val="0"/>
              </a:spcAft>
              <a:buSzPts val="2700"/>
              <a:buNone/>
            </a:pPr>
            <a:endParaRPr sz="1800">
              <a:solidFill>
                <a:schemeClr val="dk1"/>
              </a:solidFill>
            </a:endParaRPr>
          </a:p>
          <a:p>
            <a:pPr marL="0" lvl="0" indent="0" algn="l" rtl="0">
              <a:lnSpc>
                <a:spcPct val="150000"/>
              </a:lnSpc>
              <a:spcBef>
                <a:spcPts val="0"/>
              </a:spcBef>
              <a:spcAft>
                <a:spcPts val="0"/>
              </a:spcAft>
              <a:buSzPts val="2700"/>
              <a:buNone/>
            </a:pPr>
            <a:endParaRPr sz="1800">
              <a:solidFill>
                <a:schemeClr val="dk1"/>
              </a:solidFill>
            </a:endParaRPr>
          </a:p>
          <a:p>
            <a:pPr marL="457200" lvl="0" indent="-368300" algn="l" rtl="0">
              <a:lnSpc>
                <a:spcPct val="150000"/>
              </a:lnSpc>
              <a:spcBef>
                <a:spcPts val="0"/>
              </a:spcBef>
              <a:spcAft>
                <a:spcPts val="0"/>
              </a:spcAft>
              <a:buSzPts val="2200"/>
              <a:buFont typeface="Source Sans Pro"/>
              <a:buChar char="▶"/>
            </a:pPr>
            <a:r>
              <a:rPr lang="en" sz="2200">
                <a:solidFill>
                  <a:schemeClr val="dk1"/>
                </a:solidFill>
                <a:latin typeface="Arial"/>
                <a:ea typeface="Arial"/>
                <a:cs typeface="Arial"/>
                <a:sym typeface="Arial"/>
              </a:rPr>
              <a:t>Dictate curriculum or teaching methods.</a:t>
            </a:r>
            <a:endParaRPr sz="2200">
              <a:solidFill>
                <a:schemeClr val="dk1"/>
              </a:solidFill>
              <a:latin typeface="Arial"/>
              <a:ea typeface="Arial"/>
              <a:cs typeface="Arial"/>
              <a:sym typeface="Arial"/>
            </a:endParaRPr>
          </a:p>
          <a:p>
            <a:pPr marL="457200" lvl="0" indent="-368300" algn="l" rtl="0">
              <a:lnSpc>
                <a:spcPct val="150000"/>
              </a:lnSpc>
              <a:spcBef>
                <a:spcPts val="0"/>
              </a:spcBef>
              <a:spcAft>
                <a:spcPts val="0"/>
              </a:spcAft>
              <a:buSzPts val="2200"/>
              <a:buFont typeface="Source Sans Pro"/>
              <a:buChar char="▶"/>
            </a:pPr>
            <a:r>
              <a:rPr lang="en" sz="2200">
                <a:solidFill>
                  <a:schemeClr val="dk1"/>
                </a:solidFill>
                <a:latin typeface="Arial"/>
                <a:ea typeface="Arial"/>
                <a:cs typeface="Arial"/>
                <a:sym typeface="Arial"/>
              </a:rPr>
              <a:t>Dictate the design of a lesson or how units should be organized.</a:t>
            </a:r>
            <a:endParaRPr sz="2200">
              <a:solidFill>
                <a:schemeClr val="dk1"/>
              </a:solidFill>
              <a:latin typeface="Arial"/>
              <a:ea typeface="Arial"/>
              <a:cs typeface="Arial"/>
              <a:sym typeface="Arial"/>
            </a:endParaRPr>
          </a:p>
          <a:p>
            <a:pPr marL="457200" lvl="0" indent="0" algn="l" rtl="0">
              <a:lnSpc>
                <a:spcPct val="150000"/>
              </a:lnSpc>
              <a:spcBef>
                <a:spcPts val="0"/>
              </a:spcBef>
              <a:spcAft>
                <a:spcPts val="0"/>
              </a:spcAft>
              <a:buSzPts val="2700"/>
              <a:buNone/>
            </a:pPr>
            <a:endParaRPr sz="2200">
              <a:solidFill>
                <a:schemeClr val="dk1"/>
              </a:solidFill>
              <a:latin typeface="Arial"/>
              <a:ea typeface="Arial"/>
              <a:cs typeface="Arial"/>
              <a:sym typeface="Arial"/>
            </a:endParaRPr>
          </a:p>
          <a:p>
            <a:pPr marL="342900" lvl="0" indent="-165100" algn="l" rtl="0">
              <a:lnSpc>
                <a:spcPct val="80000"/>
              </a:lnSpc>
              <a:spcBef>
                <a:spcPts val="800"/>
              </a:spcBef>
              <a:spcAft>
                <a:spcPts val="0"/>
              </a:spcAft>
              <a:buSzPts val="2700"/>
              <a:buNone/>
            </a:pPr>
            <a:endParaRPr sz="1800"/>
          </a:p>
        </p:txBody>
      </p:sp>
      <p:sp>
        <p:nvSpPr>
          <p:cNvPr id="425" name="Google Shape;425;p61"/>
          <p:cNvSpPr txBox="1">
            <a:spLocks noGrp="1"/>
          </p:cNvSpPr>
          <p:nvPr>
            <p:ph type="title"/>
          </p:nvPr>
        </p:nvSpPr>
        <p:spPr>
          <a:xfrm>
            <a:off x="84500" y="2279550"/>
            <a:ext cx="7439400" cy="99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The </a:t>
            </a:r>
            <a:r>
              <a:rPr lang="en" sz="3400" i="1"/>
              <a:t>KAS for Health Education</a:t>
            </a:r>
            <a:r>
              <a:rPr lang="en" sz="3400"/>
              <a:t> does NOT...</a:t>
            </a:r>
            <a:endParaRPr sz="3400"/>
          </a:p>
        </p:txBody>
      </p:sp>
      <p:sp>
        <p:nvSpPr>
          <p:cNvPr id="426" name="Google Shape;426;p61"/>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2"/>
          <p:cNvSpPr txBox="1">
            <a:spLocks noGrp="1"/>
          </p:cNvSpPr>
          <p:nvPr>
            <p:ph type="title" idx="4294967295"/>
          </p:nvPr>
        </p:nvSpPr>
        <p:spPr>
          <a:xfrm>
            <a:off x="25600" y="-82850"/>
            <a:ext cx="9033900" cy="7995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3400">
                <a:solidFill>
                  <a:schemeClr val="dk2"/>
                </a:solidFill>
              </a:rPr>
              <a:t>Considerations When Developing Curriculum:</a:t>
            </a:r>
            <a:endParaRPr sz="3400"/>
          </a:p>
        </p:txBody>
      </p:sp>
      <p:sp>
        <p:nvSpPr>
          <p:cNvPr id="432" name="Google Shape;432;p62"/>
          <p:cNvSpPr txBox="1">
            <a:spLocks noGrp="1"/>
          </p:cNvSpPr>
          <p:nvPr>
            <p:ph type="sldNum" idx="12"/>
          </p:nvPr>
        </p:nvSpPr>
        <p:spPr>
          <a:xfrm>
            <a:off x="8262574" y="4732238"/>
            <a:ext cx="512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41</a:t>
            </a:fld>
            <a:endParaRPr/>
          </a:p>
        </p:txBody>
      </p:sp>
      <p:sp>
        <p:nvSpPr>
          <p:cNvPr id="433" name="Google Shape;433;p62"/>
          <p:cNvSpPr txBox="1">
            <a:spLocks noGrp="1"/>
          </p:cNvSpPr>
          <p:nvPr>
            <p:ph type="body" idx="4294967295"/>
          </p:nvPr>
        </p:nvSpPr>
        <p:spPr>
          <a:xfrm>
            <a:off x="0" y="591600"/>
            <a:ext cx="8953200" cy="3960300"/>
          </a:xfrm>
          <a:prstGeom prst="rect">
            <a:avLst/>
          </a:prstGeom>
          <a:noFill/>
          <a:ln>
            <a:noFill/>
          </a:ln>
        </p:spPr>
        <p:txBody>
          <a:bodyPr spcFirstLastPara="1" wrap="square" lIns="68575" tIns="34275" rIns="68575" bIns="34275" anchor="t" anchorCtr="0">
            <a:noAutofit/>
          </a:bodyPr>
          <a:lstStyle/>
          <a:p>
            <a:pPr marL="457200" lvl="0" indent="-368300" algn="l" rtl="0">
              <a:lnSpc>
                <a:spcPct val="100000"/>
              </a:lnSpc>
              <a:spcBef>
                <a:spcPts val="0"/>
              </a:spcBef>
              <a:spcAft>
                <a:spcPts val="0"/>
              </a:spcAft>
              <a:buSzPts val="2200"/>
              <a:buFont typeface="Source Sans Pro"/>
              <a:buChar char="▶"/>
            </a:pPr>
            <a:r>
              <a:rPr lang="en" sz="2200">
                <a:solidFill>
                  <a:schemeClr val="dk1"/>
                </a:solidFill>
              </a:rPr>
              <a:t>Comprehensive school health education includes courses of study (curricula) for students in pre-K - 12 that address a variety of topics such as alcohol and other drug use and abuse, healthy eating/nutrition, mental and emotional health, personal health and wellness, physical activity, safety and injury prevention, sexual health, tobacco use, and violence prevention. </a:t>
            </a:r>
            <a:endParaRPr sz="2200" b="1">
              <a:solidFill>
                <a:schemeClr val="dk1"/>
              </a:solidFill>
            </a:endParaRPr>
          </a:p>
          <a:p>
            <a:pPr marL="457200" lvl="0" indent="0" algn="l" rtl="0">
              <a:lnSpc>
                <a:spcPct val="115000"/>
              </a:lnSpc>
              <a:spcBef>
                <a:spcPts val="0"/>
              </a:spcBef>
              <a:spcAft>
                <a:spcPts val="0"/>
              </a:spcAft>
              <a:buNone/>
            </a:pPr>
            <a:endParaRPr sz="2200">
              <a:solidFill>
                <a:srgbClr val="333333"/>
              </a:solidFill>
              <a:highlight>
                <a:srgbClr val="FFFFFF"/>
              </a:highlight>
            </a:endParaRPr>
          </a:p>
          <a:p>
            <a:pPr marL="457200" lvl="0" indent="-368300" algn="l" rtl="0">
              <a:lnSpc>
                <a:spcPct val="100000"/>
              </a:lnSpc>
              <a:spcBef>
                <a:spcPts val="0"/>
              </a:spcBef>
              <a:spcAft>
                <a:spcPts val="0"/>
              </a:spcAft>
              <a:buSzPts val="2200"/>
              <a:buFont typeface="Source Sans Pro"/>
              <a:buChar char="▶"/>
            </a:pPr>
            <a:r>
              <a:rPr lang="en" sz="2200">
                <a:solidFill>
                  <a:schemeClr val="dk1"/>
                </a:solidFill>
                <a:highlight>
                  <a:srgbClr val="FFFFFF"/>
                </a:highlight>
              </a:rPr>
              <a:t>It is</a:t>
            </a:r>
            <a:r>
              <a:rPr lang="en" sz="2200" b="1">
                <a:solidFill>
                  <a:schemeClr val="dk1"/>
                </a:solidFill>
                <a:highlight>
                  <a:srgbClr val="FFFFFF"/>
                </a:highlight>
              </a:rPr>
              <a:t> critical</a:t>
            </a:r>
            <a:r>
              <a:rPr lang="en" sz="2200">
                <a:solidFill>
                  <a:schemeClr val="dk1"/>
                </a:solidFill>
                <a:highlight>
                  <a:srgbClr val="FFFFFF"/>
                </a:highlight>
              </a:rPr>
              <a:t> that any discussion of outside resources occurs only </a:t>
            </a:r>
            <a:r>
              <a:rPr lang="en" sz="2200" b="1">
                <a:solidFill>
                  <a:schemeClr val="dk1"/>
                </a:solidFill>
                <a:highlight>
                  <a:srgbClr val="FFFFFF"/>
                </a:highlight>
              </a:rPr>
              <a:t>AFTER </a:t>
            </a:r>
            <a:r>
              <a:rPr lang="en" sz="2200">
                <a:solidFill>
                  <a:schemeClr val="dk1"/>
                </a:solidFill>
                <a:highlight>
                  <a:srgbClr val="FFFFFF"/>
                </a:highlight>
              </a:rPr>
              <a:t>a deeper investigation of the </a:t>
            </a:r>
            <a:r>
              <a:rPr lang="en" sz="2200" i="1">
                <a:solidFill>
                  <a:schemeClr val="dk1"/>
                </a:solidFill>
                <a:highlight>
                  <a:srgbClr val="FFFFFF"/>
                </a:highlight>
              </a:rPr>
              <a:t>KAS for Health Education</a:t>
            </a:r>
            <a:r>
              <a:rPr lang="en" sz="2200">
                <a:solidFill>
                  <a:schemeClr val="dk1"/>
                </a:solidFill>
                <a:highlight>
                  <a:srgbClr val="FFFFFF"/>
                </a:highlight>
              </a:rPr>
              <a:t> has taken place. Without a deep understanding of the </a:t>
            </a:r>
            <a:r>
              <a:rPr lang="en" sz="2200" i="1">
                <a:solidFill>
                  <a:schemeClr val="dk1"/>
                </a:solidFill>
                <a:highlight>
                  <a:srgbClr val="FFFFFF"/>
                </a:highlight>
              </a:rPr>
              <a:t>KAS for Health Education</a:t>
            </a:r>
            <a:r>
              <a:rPr lang="en" sz="2200">
                <a:solidFill>
                  <a:schemeClr val="dk1"/>
                </a:solidFill>
                <a:highlight>
                  <a:srgbClr val="FFFFFF"/>
                </a:highlight>
              </a:rPr>
              <a:t>, it will be very difficult to make quality decisions when determining whether the resource in question (activity, task, assignment, assessment, etc.) is actually aligned to the standards.  </a:t>
            </a:r>
            <a:endParaRPr sz="2200">
              <a:solidFill>
                <a:srgbClr val="333333"/>
              </a:solidFill>
              <a:highlight>
                <a:srgbClr val="FFFFFF"/>
              </a:highlight>
            </a:endParaRPr>
          </a:p>
          <a:p>
            <a:pPr marL="457200" lvl="0" indent="0" algn="l" rtl="0">
              <a:lnSpc>
                <a:spcPct val="100000"/>
              </a:lnSpc>
              <a:spcBef>
                <a:spcPts val="0"/>
              </a:spcBef>
              <a:spcAft>
                <a:spcPts val="0"/>
              </a:spcAft>
              <a:buNone/>
            </a:pPr>
            <a:endParaRPr sz="1800">
              <a:solidFill>
                <a:srgbClr val="333333"/>
              </a:solidFill>
              <a:highlight>
                <a:srgbClr val="FFFFFF"/>
              </a:highlight>
            </a:endParaRPr>
          </a:p>
          <a:p>
            <a:pPr marL="45720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50000"/>
              </a:lnSpc>
              <a:spcBef>
                <a:spcPts val="0"/>
              </a:spcBef>
              <a:spcAft>
                <a:spcPts val="0"/>
              </a:spcAft>
              <a:buSzPts val="2700"/>
              <a:buNone/>
            </a:pPr>
            <a:endParaRPr sz="2200">
              <a:solidFill>
                <a:schemeClr val="dk1"/>
              </a:solidFill>
              <a:latin typeface="Arial"/>
              <a:ea typeface="Arial"/>
              <a:cs typeface="Arial"/>
              <a:sym typeface="Arial"/>
            </a:endParaRPr>
          </a:p>
          <a:p>
            <a:pPr marL="342900" lvl="0" indent="-165100" algn="l" rtl="0">
              <a:lnSpc>
                <a:spcPct val="80000"/>
              </a:lnSpc>
              <a:spcBef>
                <a:spcPts val="800"/>
              </a:spcBef>
              <a:spcAft>
                <a:spcPts val="0"/>
              </a:spcAft>
              <a:buSzPts val="2700"/>
              <a:buNone/>
            </a:pPr>
            <a:endParaRPr sz="1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3"/>
          <p:cNvSpPr txBox="1">
            <a:spLocks noGrp="1"/>
          </p:cNvSpPr>
          <p:nvPr>
            <p:ph type="title"/>
          </p:nvPr>
        </p:nvSpPr>
        <p:spPr>
          <a:xfrm>
            <a:off x="161900" y="0"/>
            <a:ext cx="7155000" cy="559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3000">
                <a:solidFill>
                  <a:schemeClr val="dk2"/>
                </a:solidFill>
              </a:rPr>
              <a:t>Resources for Schools &amp; Districts to Consider When Developing Curriculum:</a:t>
            </a:r>
            <a:endParaRPr sz="3000">
              <a:solidFill>
                <a:schemeClr val="dk2"/>
              </a:solidFill>
            </a:endParaRPr>
          </a:p>
        </p:txBody>
      </p:sp>
      <p:sp>
        <p:nvSpPr>
          <p:cNvPr id="439" name="Google Shape;439;p63"/>
          <p:cNvSpPr txBox="1">
            <a:spLocks noGrp="1"/>
          </p:cNvSpPr>
          <p:nvPr>
            <p:ph type="sldNum" idx="12"/>
          </p:nvPr>
        </p:nvSpPr>
        <p:spPr>
          <a:xfrm>
            <a:off x="8272810" y="4735525"/>
            <a:ext cx="512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42</a:t>
            </a:fld>
            <a:endParaRPr/>
          </a:p>
        </p:txBody>
      </p:sp>
      <p:pic>
        <p:nvPicPr>
          <p:cNvPr id="440" name="Google Shape;440;p63" descr="This is a screenshot of the information found at https://education.ky.gov/curriculum/conpro/plandcs/Pages/Practical-Living---Curriculum-Documents-and-Resources.aspx."/>
          <p:cNvPicPr preferRelativeResize="0"/>
          <p:nvPr/>
        </p:nvPicPr>
        <p:blipFill rotWithShape="1">
          <a:blip r:embed="rId3">
            <a:alphaModFix/>
          </a:blip>
          <a:srcRect l="1323" t="12411" r="1381"/>
          <a:stretch/>
        </p:blipFill>
        <p:spPr>
          <a:xfrm>
            <a:off x="193775" y="1210600"/>
            <a:ext cx="7231475" cy="30341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4"/>
          <p:cNvSpPr txBox="1">
            <a:spLocks noGrp="1"/>
          </p:cNvSpPr>
          <p:nvPr>
            <p:ph type="title"/>
          </p:nvPr>
        </p:nvSpPr>
        <p:spPr>
          <a:xfrm>
            <a:off x="25600" y="-82850"/>
            <a:ext cx="7225500" cy="7995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3000">
                <a:solidFill>
                  <a:schemeClr val="dk2"/>
                </a:solidFill>
              </a:rPr>
              <a:t>Resources for Schools &amp; Districts to Consider When Developing Curriculum:</a:t>
            </a:r>
            <a:endParaRPr/>
          </a:p>
        </p:txBody>
      </p:sp>
      <p:sp>
        <p:nvSpPr>
          <p:cNvPr id="446" name="Google Shape;446;p64"/>
          <p:cNvSpPr txBox="1">
            <a:spLocks noGrp="1"/>
          </p:cNvSpPr>
          <p:nvPr>
            <p:ph type="sldNum" idx="12"/>
          </p:nvPr>
        </p:nvSpPr>
        <p:spPr>
          <a:xfrm>
            <a:off x="8272810" y="4735525"/>
            <a:ext cx="512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43</a:t>
            </a:fld>
            <a:endParaRPr/>
          </a:p>
        </p:txBody>
      </p:sp>
      <p:sp>
        <p:nvSpPr>
          <p:cNvPr id="447" name="Google Shape;447;p64"/>
          <p:cNvSpPr txBox="1">
            <a:spLocks noGrp="1"/>
          </p:cNvSpPr>
          <p:nvPr>
            <p:ph type="body" idx="1"/>
          </p:nvPr>
        </p:nvSpPr>
        <p:spPr>
          <a:xfrm>
            <a:off x="153050" y="1049125"/>
            <a:ext cx="7286100" cy="3960300"/>
          </a:xfrm>
          <a:prstGeom prst="rect">
            <a:avLst/>
          </a:prstGeom>
          <a:noFill/>
          <a:ln>
            <a:noFill/>
          </a:ln>
        </p:spPr>
        <p:txBody>
          <a:bodyPr spcFirstLastPara="1" wrap="square" lIns="68575" tIns="34275" rIns="68575" bIns="34275" anchor="t" anchorCtr="0">
            <a:noAutofit/>
          </a:bodyPr>
          <a:lstStyle/>
          <a:p>
            <a:pPr marL="457200" lvl="0" indent="-368300" algn="l" rtl="0">
              <a:spcBef>
                <a:spcPts val="0"/>
              </a:spcBef>
              <a:spcAft>
                <a:spcPts val="0"/>
              </a:spcAft>
              <a:buSzPts val="2200"/>
              <a:buFont typeface="Source Sans Pro"/>
              <a:buChar char="▶"/>
            </a:pPr>
            <a:r>
              <a:rPr lang="en" sz="2200" b="1">
                <a:solidFill>
                  <a:srgbClr val="072B62"/>
                </a:solidFill>
              </a:rPr>
              <a:t>Kentucky Office of Drug Control Policy</a:t>
            </a:r>
            <a:endParaRPr sz="2200" b="1">
              <a:solidFill>
                <a:srgbClr val="072B62"/>
              </a:solidFill>
            </a:endParaRPr>
          </a:p>
          <a:p>
            <a:pPr marL="457200" lvl="0" indent="0" algn="l" rtl="0">
              <a:spcBef>
                <a:spcPts val="0"/>
              </a:spcBef>
              <a:spcAft>
                <a:spcPts val="0"/>
              </a:spcAft>
              <a:buNone/>
            </a:pPr>
            <a:endParaRPr sz="1000">
              <a:solidFill>
                <a:srgbClr val="072B62"/>
              </a:solidFill>
            </a:endParaRPr>
          </a:p>
          <a:p>
            <a:pPr marL="457200" lvl="0" indent="-368300" algn="l" rtl="0">
              <a:spcBef>
                <a:spcPts val="0"/>
              </a:spcBef>
              <a:spcAft>
                <a:spcPts val="0"/>
              </a:spcAft>
              <a:buSzPts val="2200"/>
              <a:buFont typeface="Source Sans Pro"/>
              <a:buChar char="▶"/>
            </a:pPr>
            <a:r>
              <a:rPr lang="en" sz="2200" b="1" u="sng">
                <a:solidFill>
                  <a:schemeClr val="hlink"/>
                </a:solidFill>
                <a:hlinkClick r:id="rId3" invalidUrl="https://education.ky.gov/districts/SHS/Documents/KY-ODCP Drug Prevention Program in the Schools Recommendation final (ADA)_asm.pdf"/>
              </a:rPr>
              <a:t>2018 Drug Use Prevention Guide</a:t>
            </a:r>
            <a:endParaRPr sz="2200" b="1">
              <a:solidFill>
                <a:srgbClr val="072B62"/>
              </a:solidFill>
            </a:endParaRPr>
          </a:p>
          <a:p>
            <a:pPr marL="457200" marR="12700" lvl="1" indent="-368300" algn="l" rtl="0">
              <a:lnSpc>
                <a:spcPct val="115000"/>
              </a:lnSpc>
              <a:spcBef>
                <a:spcPts val="0"/>
              </a:spcBef>
              <a:spcAft>
                <a:spcPts val="0"/>
              </a:spcAft>
              <a:buSzPts val="2200"/>
              <a:buChar char="●"/>
            </a:pPr>
            <a:r>
              <a:rPr lang="en" sz="2000">
                <a:solidFill>
                  <a:schemeClr val="dk1"/>
                </a:solidFill>
              </a:rPr>
              <a:t>Over the past decade, the number of Kentuckians who die from drug overdoses has steadily climbed to more than 1,500 each year, exacting a devastating toll on families, communities, social services and economic stability and growth. </a:t>
            </a:r>
            <a:endParaRPr sz="2000">
              <a:solidFill>
                <a:schemeClr val="dk1"/>
              </a:solidFill>
            </a:endParaRPr>
          </a:p>
          <a:p>
            <a:pPr marL="457200" marR="12700" lvl="1" indent="-368300" algn="l" rtl="0">
              <a:lnSpc>
                <a:spcPct val="115000"/>
              </a:lnSpc>
              <a:spcBef>
                <a:spcPts val="0"/>
              </a:spcBef>
              <a:spcAft>
                <a:spcPts val="0"/>
              </a:spcAft>
              <a:buSzPts val="2200"/>
              <a:buChar char="●"/>
            </a:pPr>
            <a:r>
              <a:rPr lang="en" sz="2000">
                <a:solidFill>
                  <a:schemeClr val="dk1"/>
                </a:solidFill>
              </a:rPr>
              <a:t>Children who witness drug abuse are more likely to use drugs as adults, which can prevent them from achieving their full potential. </a:t>
            </a:r>
            <a:endParaRPr sz="2000">
              <a:solidFill>
                <a:schemeClr val="dk1"/>
              </a:solidFill>
            </a:endParaRPr>
          </a:p>
          <a:p>
            <a:pPr marL="457200" lvl="1" indent="-368300" algn="l" rtl="0">
              <a:spcBef>
                <a:spcPts val="0"/>
              </a:spcBef>
              <a:spcAft>
                <a:spcPts val="0"/>
              </a:spcAft>
              <a:buSzPts val="2200"/>
              <a:buFont typeface="Source Sans Pro"/>
              <a:buChar char="●"/>
            </a:pPr>
            <a:r>
              <a:rPr lang="en" sz="2000">
                <a:solidFill>
                  <a:schemeClr val="dk1"/>
                </a:solidFill>
              </a:rPr>
              <a:t>Comprehensive prevention education helps students stay drug-free, make healthy choices and succeed academically.</a:t>
            </a:r>
            <a:endParaRPr sz="2000">
              <a:solidFill>
                <a:schemeClr val="dk1"/>
              </a:solidFill>
            </a:endParaRPr>
          </a:p>
          <a:p>
            <a:pPr marL="91440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200" b="1">
              <a:solidFill>
                <a:srgbClr val="072B62"/>
              </a:solidFill>
            </a:endParaRPr>
          </a:p>
          <a:p>
            <a:pPr marL="457200" lvl="0" indent="0" algn="l" rtl="0">
              <a:lnSpc>
                <a:spcPct val="100000"/>
              </a:lnSpc>
              <a:spcBef>
                <a:spcPts val="0"/>
              </a:spcBef>
              <a:spcAft>
                <a:spcPts val="0"/>
              </a:spcAft>
              <a:buNone/>
            </a:pPr>
            <a:endParaRPr sz="1800">
              <a:solidFill>
                <a:srgbClr val="333333"/>
              </a:solidFill>
              <a:highlight>
                <a:srgbClr val="FFFFFF"/>
              </a:highlight>
            </a:endParaRPr>
          </a:p>
          <a:p>
            <a:pPr marL="45720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50000"/>
              </a:lnSpc>
              <a:spcBef>
                <a:spcPts val="0"/>
              </a:spcBef>
              <a:spcAft>
                <a:spcPts val="0"/>
              </a:spcAft>
              <a:buSzPts val="2700"/>
              <a:buNone/>
            </a:pPr>
            <a:endParaRPr sz="2200">
              <a:solidFill>
                <a:schemeClr val="dk1"/>
              </a:solidFill>
              <a:latin typeface="Arial"/>
              <a:ea typeface="Arial"/>
              <a:cs typeface="Arial"/>
              <a:sym typeface="Arial"/>
            </a:endParaRPr>
          </a:p>
          <a:p>
            <a:pPr marL="342900" lvl="0" indent="-165100" algn="l" rtl="0">
              <a:lnSpc>
                <a:spcPct val="80000"/>
              </a:lnSpc>
              <a:spcBef>
                <a:spcPts val="800"/>
              </a:spcBef>
              <a:spcAft>
                <a:spcPts val="0"/>
              </a:spcAft>
              <a:buSzPts val="2700"/>
              <a:buNone/>
            </a:pPr>
            <a:endParaRPr sz="1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5"/>
          <p:cNvSpPr txBox="1">
            <a:spLocks noGrp="1"/>
          </p:cNvSpPr>
          <p:nvPr>
            <p:ph type="title"/>
          </p:nvPr>
        </p:nvSpPr>
        <p:spPr>
          <a:xfrm>
            <a:off x="52125" y="0"/>
            <a:ext cx="7167900" cy="99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2800"/>
              <a:t>Discovery Task: </a:t>
            </a:r>
            <a:endParaRPr sz="2800"/>
          </a:p>
          <a:p>
            <a:pPr marL="0" lvl="0" indent="0" algn="l" rtl="0">
              <a:spcBef>
                <a:spcPts val="0"/>
              </a:spcBef>
              <a:spcAft>
                <a:spcPts val="0"/>
              </a:spcAft>
              <a:buNone/>
            </a:pPr>
            <a:r>
              <a:rPr lang="en" sz="2800"/>
              <a:t>Planning Guide for Utilizing the </a:t>
            </a:r>
            <a:r>
              <a:rPr lang="en" sz="2800" i="1"/>
              <a:t>2018 Drug Use Prevention Curriculum Resource Guide</a:t>
            </a:r>
            <a:endParaRPr sz="2800" i="1"/>
          </a:p>
        </p:txBody>
      </p:sp>
      <p:sp>
        <p:nvSpPr>
          <p:cNvPr id="453" name="Google Shape;453;p65"/>
          <p:cNvSpPr txBox="1">
            <a:spLocks noGrp="1"/>
          </p:cNvSpPr>
          <p:nvPr>
            <p:ph type="body" idx="1"/>
          </p:nvPr>
        </p:nvSpPr>
        <p:spPr>
          <a:xfrm>
            <a:off x="138826" y="1408300"/>
            <a:ext cx="7281000" cy="3675900"/>
          </a:xfrm>
          <a:prstGeom prst="rect">
            <a:avLst/>
          </a:prstGeom>
        </p:spPr>
        <p:txBody>
          <a:bodyPr spcFirstLastPara="1" wrap="square" lIns="68575" tIns="34275" rIns="68575" bIns="34275" anchor="t" anchorCtr="0">
            <a:noAutofit/>
          </a:bodyPr>
          <a:lstStyle/>
          <a:p>
            <a:pPr marL="457200" lvl="0" indent="-368300" algn="l" rtl="0">
              <a:spcBef>
                <a:spcPts val="800"/>
              </a:spcBef>
              <a:spcAft>
                <a:spcPts val="0"/>
              </a:spcAft>
              <a:buSzPts val="2200"/>
              <a:buChar char="▶"/>
            </a:pPr>
            <a:r>
              <a:rPr lang="en" sz="2200"/>
              <a:t>Explore the hyperlinked resources in the guide to determine where they would fit in within the grade level expectations set forth by the KAS for Health Education.</a:t>
            </a:r>
            <a:endParaRPr sz="2200"/>
          </a:p>
          <a:p>
            <a:pPr marL="457200" lvl="0" indent="-368300" algn="l" rtl="0">
              <a:spcBef>
                <a:spcPts val="800"/>
              </a:spcBef>
              <a:spcAft>
                <a:spcPts val="0"/>
              </a:spcAft>
              <a:buSzPts val="2200"/>
              <a:buChar char="▶"/>
            </a:pPr>
            <a:r>
              <a:rPr lang="en" sz="2200"/>
              <a:t>Make note of any considerations for implementation, such as whether the program would require a monetary investment or whether any outside partners might participate in the implementation.</a:t>
            </a:r>
            <a:endParaRPr sz="2200"/>
          </a:p>
          <a:p>
            <a:pPr marL="457200" lvl="0" indent="-368300" algn="l" rtl="0">
              <a:spcBef>
                <a:spcPts val="1000"/>
              </a:spcBef>
              <a:spcAft>
                <a:spcPts val="0"/>
              </a:spcAft>
              <a:buSzPts val="2200"/>
              <a:buChar char="▶"/>
            </a:pPr>
            <a:r>
              <a:rPr lang="en" sz="2200"/>
              <a:t>Include any additional notes regarding the resource that may be useful in future planning. </a:t>
            </a:r>
            <a:endParaRPr sz="2200"/>
          </a:p>
        </p:txBody>
      </p:sp>
      <p:sp>
        <p:nvSpPr>
          <p:cNvPr id="454" name="Google Shape;454;p65"/>
          <p:cNvSpPr txBox="1">
            <a:spLocks noGrp="1"/>
          </p:cNvSpPr>
          <p:nvPr>
            <p:ph type="sldNum" idx="12"/>
          </p:nvPr>
        </p:nvSpPr>
        <p:spPr>
          <a:xfrm>
            <a:off x="8272810" y="4735525"/>
            <a:ext cx="512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6"/>
          <p:cNvSpPr txBox="1">
            <a:spLocks noGrp="1"/>
          </p:cNvSpPr>
          <p:nvPr>
            <p:ph type="title" idx="4294967295"/>
          </p:nvPr>
        </p:nvSpPr>
        <p:spPr>
          <a:xfrm>
            <a:off x="25600" y="-82850"/>
            <a:ext cx="8997900" cy="7995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3000">
                <a:solidFill>
                  <a:schemeClr val="dk2"/>
                </a:solidFill>
              </a:rPr>
              <a:t>Resources for Schools &amp; Districts to Consider When Developing Curriculum:</a:t>
            </a:r>
            <a:endParaRPr/>
          </a:p>
        </p:txBody>
      </p:sp>
      <p:sp>
        <p:nvSpPr>
          <p:cNvPr id="460" name="Google Shape;460;p66"/>
          <p:cNvSpPr txBox="1">
            <a:spLocks noGrp="1"/>
          </p:cNvSpPr>
          <p:nvPr>
            <p:ph type="sldNum" idx="12"/>
          </p:nvPr>
        </p:nvSpPr>
        <p:spPr>
          <a:xfrm>
            <a:off x="8262574" y="4732238"/>
            <a:ext cx="512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45</a:t>
            </a:fld>
            <a:endParaRPr/>
          </a:p>
        </p:txBody>
      </p:sp>
      <p:sp>
        <p:nvSpPr>
          <p:cNvPr id="461" name="Google Shape;461;p66"/>
          <p:cNvSpPr txBox="1">
            <a:spLocks noGrp="1"/>
          </p:cNvSpPr>
          <p:nvPr>
            <p:ph type="body" idx="4294967295"/>
          </p:nvPr>
        </p:nvSpPr>
        <p:spPr>
          <a:xfrm>
            <a:off x="153050" y="1049125"/>
            <a:ext cx="8870400" cy="3960300"/>
          </a:xfrm>
          <a:prstGeom prst="rect">
            <a:avLst/>
          </a:prstGeom>
          <a:noFill/>
          <a:ln>
            <a:noFill/>
          </a:ln>
        </p:spPr>
        <p:txBody>
          <a:bodyPr spcFirstLastPara="1" wrap="square" lIns="68575" tIns="34275" rIns="68575" bIns="34275" anchor="t" anchorCtr="0">
            <a:noAutofit/>
          </a:bodyPr>
          <a:lstStyle/>
          <a:p>
            <a:pPr marL="457200" lvl="0" indent="-368300" algn="l" rtl="0">
              <a:spcBef>
                <a:spcPts val="0"/>
              </a:spcBef>
              <a:spcAft>
                <a:spcPts val="0"/>
              </a:spcAft>
              <a:buSzPts val="2200"/>
              <a:buFont typeface="Source Sans Pro"/>
              <a:buChar char="▶"/>
            </a:pPr>
            <a:r>
              <a:rPr lang="en" sz="2200" b="1">
                <a:solidFill>
                  <a:srgbClr val="072B62"/>
                </a:solidFill>
              </a:rPr>
              <a:t>Centers for Disease Control and Prevention (CDC)</a:t>
            </a:r>
            <a:endParaRPr sz="1000">
              <a:solidFill>
                <a:srgbClr val="072B62"/>
              </a:solidFill>
            </a:endParaRPr>
          </a:p>
          <a:p>
            <a:pPr marL="457200" lvl="0" indent="-368300" algn="l" rtl="0">
              <a:spcBef>
                <a:spcPts val="1000"/>
              </a:spcBef>
              <a:spcAft>
                <a:spcPts val="0"/>
              </a:spcAft>
              <a:buSzPts val="2200"/>
              <a:buFont typeface="Source Sans Pro"/>
              <a:buChar char="▶"/>
            </a:pPr>
            <a:r>
              <a:rPr lang="en" sz="2200" b="1" u="sng">
                <a:solidFill>
                  <a:schemeClr val="hlink"/>
                </a:solidFill>
                <a:hlinkClick r:id="rId3"/>
              </a:rPr>
              <a:t>Characteristics of an Effective Health Education Curriculum</a:t>
            </a:r>
            <a:endParaRPr sz="2200" b="1">
              <a:solidFill>
                <a:srgbClr val="072B62"/>
              </a:solidFill>
            </a:endParaRPr>
          </a:p>
          <a:p>
            <a:pPr marL="0" lvl="0" indent="0" algn="l" rtl="0">
              <a:lnSpc>
                <a:spcPct val="115000"/>
              </a:lnSpc>
              <a:spcBef>
                <a:spcPts val="0"/>
              </a:spcBef>
              <a:spcAft>
                <a:spcPts val="0"/>
              </a:spcAft>
              <a:buNone/>
            </a:pPr>
            <a:endParaRPr sz="1300">
              <a:solidFill>
                <a:schemeClr val="dk1"/>
              </a:solidFill>
              <a:latin typeface="Arial"/>
              <a:ea typeface="Arial"/>
              <a:cs typeface="Arial"/>
              <a:sym typeface="Arial"/>
            </a:endParaRPr>
          </a:p>
          <a:p>
            <a:pPr marL="0" lvl="0" indent="0" algn="l" rtl="0">
              <a:spcBef>
                <a:spcPts val="0"/>
              </a:spcBef>
              <a:spcAft>
                <a:spcPts val="0"/>
              </a:spcAft>
              <a:buNone/>
            </a:pPr>
            <a:r>
              <a:rPr lang="en" sz="1800">
                <a:solidFill>
                  <a:schemeClr val="dk1"/>
                </a:solidFill>
              </a:rPr>
              <a:t>Today’s state-of-the-art health education curricula reflect the growing body of research that emphasizes</a:t>
            </a:r>
            <a:endParaRPr sz="180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a:solidFill>
                  <a:schemeClr val="dk1"/>
                </a:solidFill>
              </a:rPr>
              <a:t>Teaching functional health information (essential knowledge)</a:t>
            </a:r>
            <a:endParaRPr sz="180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a:solidFill>
                  <a:schemeClr val="dk1"/>
                </a:solidFill>
              </a:rPr>
              <a:t>Shaping personal values and beliefs that support healthy behaviors</a:t>
            </a:r>
            <a:endParaRPr sz="180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a:solidFill>
                  <a:schemeClr val="dk1"/>
                </a:solidFill>
              </a:rPr>
              <a:t>Shaping group norms that value a healthy lifestyle</a:t>
            </a:r>
            <a:endParaRPr sz="180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a:solidFill>
                  <a:schemeClr val="dk1"/>
                </a:solidFill>
              </a:rPr>
              <a:t>Developing the essential health skills necessary to adopt, practice, and maintain health-enhancing behaviors.</a:t>
            </a:r>
            <a:endParaRPr sz="1800">
              <a:solidFill>
                <a:schemeClr val="dk1"/>
              </a:solidFill>
            </a:endParaRPr>
          </a:p>
          <a:p>
            <a:pPr marL="0" lvl="0" indent="0" algn="l" rtl="0">
              <a:lnSpc>
                <a:spcPct val="115000"/>
              </a:lnSpc>
              <a:spcBef>
                <a:spcPts val="1200"/>
              </a:spcBef>
              <a:spcAft>
                <a:spcPts val="0"/>
              </a:spcAft>
              <a:buNone/>
            </a:pPr>
            <a:r>
              <a:rPr lang="en" sz="1800">
                <a:solidFill>
                  <a:schemeClr val="dk1"/>
                </a:solidFill>
              </a:rPr>
              <a:t>Less effective curricula often overemphasize teaching scientific facts and increasing student knowledge. </a:t>
            </a:r>
            <a:endParaRPr sz="1800">
              <a:solidFill>
                <a:schemeClr val="dk1"/>
              </a:solidFill>
            </a:endParaRPr>
          </a:p>
          <a:p>
            <a:pPr marL="0" lvl="0" indent="0" algn="l" rtl="0">
              <a:lnSpc>
                <a:spcPct val="115000"/>
              </a:lnSpc>
              <a:spcBef>
                <a:spcPts val="0"/>
              </a:spcBef>
              <a:spcAft>
                <a:spcPts val="0"/>
              </a:spcAft>
              <a:buNone/>
            </a:pPr>
            <a:endParaRPr sz="130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1300">
              <a:solidFill>
                <a:schemeClr val="dk1"/>
              </a:solidFill>
              <a:latin typeface="Arial"/>
              <a:ea typeface="Arial"/>
              <a:cs typeface="Arial"/>
              <a:sym typeface="Arial"/>
            </a:endParaRPr>
          </a:p>
          <a:p>
            <a:pPr marL="0" lvl="0" indent="0" algn="l" rtl="0">
              <a:spcBef>
                <a:spcPts val="0"/>
              </a:spcBef>
              <a:spcAft>
                <a:spcPts val="0"/>
              </a:spcAft>
              <a:buNone/>
            </a:pPr>
            <a:endParaRPr sz="2200" b="1">
              <a:solidFill>
                <a:srgbClr val="072B62"/>
              </a:solidFill>
            </a:endParaRPr>
          </a:p>
          <a:p>
            <a:pPr marL="91440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200" b="1">
              <a:solidFill>
                <a:srgbClr val="072B62"/>
              </a:solidFill>
            </a:endParaRPr>
          </a:p>
          <a:p>
            <a:pPr marL="457200" lvl="0" indent="0" algn="l" rtl="0">
              <a:lnSpc>
                <a:spcPct val="100000"/>
              </a:lnSpc>
              <a:spcBef>
                <a:spcPts val="0"/>
              </a:spcBef>
              <a:spcAft>
                <a:spcPts val="0"/>
              </a:spcAft>
              <a:buNone/>
            </a:pPr>
            <a:endParaRPr sz="1800">
              <a:solidFill>
                <a:srgbClr val="333333"/>
              </a:solidFill>
              <a:highlight>
                <a:srgbClr val="FFFFFF"/>
              </a:highlight>
            </a:endParaRPr>
          </a:p>
          <a:p>
            <a:pPr marL="45720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50000"/>
              </a:lnSpc>
              <a:spcBef>
                <a:spcPts val="0"/>
              </a:spcBef>
              <a:spcAft>
                <a:spcPts val="0"/>
              </a:spcAft>
              <a:buSzPts val="2700"/>
              <a:buNone/>
            </a:pPr>
            <a:endParaRPr sz="2200">
              <a:solidFill>
                <a:schemeClr val="dk1"/>
              </a:solidFill>
              <a:latin typeface="Arial"/>
              <a:ea typeface="Arial"/>
              <a:cs typeface="Arial"/>
              <a:sym typeface="Arial"/>
            </a:endParaRPr>
          </a:p>
          <a:p>
            <a:pPr marL="342900" lvl="0" indent="-165100" algn="l" rtl="0">
              <a:lnSpc>
                <a:spcPct val="80000"/>
              </a:lnSpc>
              <a:spcBef>
                <a:spcPts val="800"/>
              </a:spcBef>
              <a:spcAft>
                <a:spcPts val="0"/>
              </a:spcAft>
              <a:buSzPts val="2700"/>
              <a:buNone/>
            </a:pPr>
            <a:endParaRPr sz="1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7"/>
          <p:cNvSpPr txBox="1">
            <a:spLocks noGrp="1"/>
          </p:cNvSpPr>
          <p:nvPr>
            <p:ph type="title" idx="4294967295"/>
          </p:nvPr>
        </p:nvSpPr>
        <p:spPr>
          <a:xfrm>
            <a:off x="25600" y="-82850"/>
            <a:ext cx="9060600" cy="7995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800">
                <a:solidFill>
                  <a:schemeClr val="dk2"/>
                </a:solidFill>
              </a:rPr>
              <a:t>Resources for Schools &amp; Districts to Consider When Developing Curriculum:</a:t>
            </a:r>
            <a:endParaRPr sz="2800"/>
          </a:p>
        </p:txBody>
      </p:sp>
      <p:sp>
        <p:nvSpPr>
          <p:cNvPr id="467" name="Google Shape;467;p67"/>
          <p:cNvSpPr txBox="1">
            <a:spLocks noGrp="1"/>
          </p:cNvSpPr>
          <p:nvPr>
            <p:ph type="sldNum" idx="12"/>
          </p:nvPr>
        </p:nvSpPr>
        <p:spPr>
          <a:xfrm>
            <a:off x="8262574" y="4732238"/>
            <a:ext cx="512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46</a:t>
            </a:fld>
            <a:endParaRPr/>
          </a:p>
        </p:txBody>
      </p:sp>
      <p:sp>
        <p:nvSpPr>
          <p:cNvPr id="468" name="Google Shape;468;p67"/>
          <p:cNvSpPr txBox="1">
            <a:spLocks noGrp="1"/>
          </p:cNvSpPr>
          <p:nvPr>
            <p:ph type="body" idx="4294967295"/>
          </p:nvPr>
        </p:nvSpPr>
        <p:spPr>
          <a:xfrm>
            <a:off x="81700" y="905750"/>
            <a:ext cx="8948400" cy="3960300"/>
          </a:xfrm>
          <a:prstGeom prst="rect">
            <a:avLst/>
          </a:prstGeom>
          <a:noFill/>
          <a:ln>
            <a:noFill/>
          </a:ln>
        </p:spPr>
        <p:txBody>
          <a:bodyPr spcFirstLastPara="1" wrap="square" lIns="68575" tIns="34275" rIns="68575" bIns="34275" anchor="t" anchorCtr="0">
            <a:noAutofit/>
          </a:bodyPr>
          <a:lstStyle/>
          <a:p>
            <a:pPr marL="457200" lvl="0" indent="-368300" algn="l" rtl="0">
              <a:spcBef>
                <a:spcPts val="0"/>
              </a:spcBef>
              <a:spcAft>
                <a:spcPts val="0"/>
              </a:spcAft>
              <a:buSzPts val="2200"/>
              <a:buFont typeface="Source Sans Pro"/>
              <a:buChar char="▶"/>
            </a:pPr>
            <a:r>
              <a:rPr lang="en" sz="2200" b="1">
                <a:solidFill>
                  <a:srgbClr val="072B62"/>
                </a:solidFill>
              </a:rPr>
              <a:t>Centers for Disease Control and Prevention (CDC)</a:t>
            </a:r>
            <a:endParaRPr sz="1000">
              <a:solidFill>
                <a:srgbClr val="072B62"/>
              </a:solidFill>
            </a:endParaRPr>
          </a:p>
          <a:p>
            <a:pPr marL="457200" lvl="0" indent="-368300" algn="l" rtl="0">
              <a:spcBef>
                <a:spcPts val="1000"/>
              </a:spcBef>
              <a:spcAft>
                <a:spcPts val="0"/>
              </a:spcAft>
              <a:buSzPts val="2200"/>
              <a:buFont typeface="Source Sans Pro"/>
              <a:buChar char="▶"/>
            </a:pPr>
            <a:r>
              <a:rPr lang="en" sz="2000" b="1" u="sng">
                <a:solidFill>
                  <a:schemeClr val="hlink"/>
                </a:solidFill>
                <a:hlinkClick r:id="rId3"/>
              </a:rPr>
              <a:t>Health Education Curriculum Analysis Tool (HECAT)</a:t>
            </a:r>
            <a:endParaRPr sz="2000" b="1">
              <a:solidFill>
                <a:schemeClr val="dk2"/>
              </a:solidFill>
            </a:endParaRPr>
          </a:p>
          <a:p>
            <a:pPr marL="457200" lvl="1" indent="-342900" algn="l" rtl="0">
              <a:lnSpc>
                <a:spcPct val="115000"/>
              </a:lnSpc>
              <a:spcBef>
                <a:spcPts val="1000"/>
              </a:spcBef>
              <a:spcAft>
                <a:spcPts val="0"/>
              </a:spcAft>
              <a:buClr>
                <a:schemeClr val="dk1"/>
              </a:buClr>
              <a:buSzPts val="1800"/>
              <a:buChar char="●"/>
            </a:pPr>
            <a:r>
              <a:rPr lang="en" sz="1800">
                <a:solidFill>
                  <a:schemeClr val="dk1"/>
                </a:solidFill>
              </a:rPr>
              <a:t>Guidance on using the HECAT to review curricula and using the HECAT results to make health education curriculum decisions</a:t>
            </a:r>
            <a:endParaRPr sz="1800">
              <a:solidFill>
                <a:schemeClr val="dk1"/>
              </a:solidFill>
            </a:endParaRPr>
          </a:p>
          <a:p>
            <a:pPr marL="457200" lvl="1" indent="-342900" algn="l" rtl="0">
              <a:lnSpc>
                <a:spcPct val="115000"/>
              </a:lnSpc>
              <a:spcBef>
                <a:spcPts val="0"/>
              </a:spcBef>
              <a:spcAft>
                <a:spcPts val="0"/>
              </a:spcAft>
              <a:buClr>
                <a:schemeClr val="dk1"/>
              </a:buClr>
              <a:buSzPts val="1800"/>
              <a:buChar char="●"/>
            </a:pPr>
            <a:r>
              <a:rPr lang="en" sz="1800">
                <a:solidFill>
                  <a:schemeClr val="dk1"/>
                </a:solidFill>
              </a:rPr>
              <a:t>Customizable templates for recording important descriptive curriculum information for state or local use in the curriculum review process</a:t>
            </a:r>
            <a:endParaRPr sz="1800">
              <a:solidFill>
                <a:schemeClr val="dk1"/>
              </a:solidFill>
            </a:endParaRPr>
          </a:p>
          <a:p>
            <a:pPr marL="457200" lvl="1" indent="-342900" algn="l" rtl="0">
              <a:lnSpc>
                <a:spcPct val="115000"/>
              </a:lnSpc>
              <a:spcBef>
                <a:spcPts val="0"/>
              </a:spcBef>
              <a:spcAft>
                <a:spcPts val="0"/>
              </a:spcAft>
              <a:buClr>
                <a:schemeClr val="dk1"/>
              </a:buClr>
              <a:buSzPts val="1800"/>
              <a:buChar char="●"/>
            </a:pPr>
            <a:r>
              <a:rPr lang="en" sz="1800">
                <a:solidFill>
                  <a:schemeClr val="dk1"/>
                </a:solidFill>
              </a:rPr>
              <a:t>Tools to analyze preliminary curriculum considerations, such as accuracy, acceptability, feasibility, and affordability</a:t>
            </a:r>
            <a:endParaRPr sz="1800">
              <a:solidFill>
                <a:schemeClr val="dk1"/>
              </a:solidFill>
            </a:endParaRPr>
          </a:p>
          <a:p>
            <a:pPr marL="457200" lvl="1" indent="-342900" algn="l" rtl="0">
              <a:lnSpc>
                <a:spcPct val="115000"/>
              </a:lnSpc>
              <a:spcBef>
                <a:spcPts val="0"/>
              </a:spcBef>
              <a:spcAft>
                <a:spcPts val="0"/>
              </a:spcAft>
              <a:buClr>
                <a:schemeClr val="dk1"/>
              </a:buClr>
              <a:buSzPts val="1800"/>
              <a:buChar char="●"/>
            </a:pPr>
            <a:r>
              <a:rPr lang="en" sz="1800">
                <a:solidFill>
                  <a:schemeClr val="dk1"/>
                </a:solidFill>
              </a:rPr>
              <a:t>Tools to analyze curriculum fundamentals, such as teacher materials, instructional design, and instructional strategies and materials</a:t>
            </a:r>
            <a:endParaRPr sz="1800">
              <a:solidFill>
                <a:schemeClr val="dk1"/>
              </a:solidFill>
            </a:endParaRPr>
          </a:p>
          <a:p>
            <a:pPr marL="457200" lvl="1" indent="-342900" algn="l" rtl="0">
              <a:lnSpc>
                <a:spcPct val="115000"/>
              </a:lnSpc>
              <a:spcBef>
                <a:spcPts val="0"/>
              </a:spcBef>
              <a:spcAft>
                <a:spcPts val="0"/>
              </a:spcAft>
              <a:buClr>
                <a:schemeClr val="dk1"/>
              </a:buClr>
              <a:buSzPts val="1800"/>
              <a:buChar char="●"/>
            </a:pPr>
            <a:r>
              <a:rPr lang="en" sz="1800">
                <a:solidFill>
                  <a:schemeClr val="dk1"/>
                </a:solidFill>
              </a:rPr>
              <a:t>Specific health-topic concept and skills analyses</a:t>
            </a:r>
            <a:endParaRPr sz="1800">
              <a:solidFill>
                <a:schemeClr val="dk1"/>
              </a:solidFill>
            </a:endParaRPr>
          </a:p>
          <a:p>
            <a:pPr marL="457200" lvl="1" indent="-342900" algn="l" rtl="0">
              <a:lnSpc>
                <a:spcPct val="115000"/>
              </a:lnSpc>
              <a:spcBef>
                <a:spcPts val="0"/>
              </a:spcBef>
              <a:spcAft>
                <a:spcPts val="0"/>
              </a:spcAft>
              <a:buClr>
                <a:schemeClr val="dk1"/>
              </a:buClr>
              <a:buSzPts val="1800"/>
              <a:buChar char="●"/>
            </a:pPr>
            <a:r>
              <a:rPr lang="en" sz="1800">
                <a:solidFill>
                  <a:schemeClr val="dk1"/>
                </a:solidFill>
              </a:rPr>
              <a:t>Guidance on using the HECAT for developing a health education scope and sequence</a:t>
            </a:r>
            <a:endParaRPr sz="1800">
              <a:solidFill>
                <a:schemeClr val="dk1"/>
              </a:solidFill>
            </a:endParaRPr>
          </a:p>
          <a:p>
            <a:pPr marL="914400" marR="0" lvl="0" indent="0" algn="l" rtl="0">
              <a:lnSpc>
                <a:spcPct val="100000"/>
              </a:lnSpc>
              <a:spcBef>
                <a:spcPts val="0"/>
              </a:spcBef>
              <a:spcAft>
                <a:spcPts val="0"/>
              </a:spcAft>
              <a:buNone/>
            </a:pPr>
            <a:endParaRPr sz="2000" b="1">
              <a:solidFill>
                <a:schemeClr val="dk2"/>
              </a:solidFill>
            </a:endParaRPr>
          </a:p>
          <a:p>
            <a:pPr marL="914400" marR="0" lvl="0" indent="0" algn="l" rtl="0">
              <a:lnSpc>
                <a:spcPct val="100000"/>
              </a:lnSpc>
              <a:spcBef>
                <a:spcPts val="0"/>
              </a:spcBef>
              <a:spcAft>
                <a:spcPts val="0"/>
              </a:spcAft>
              <a:buNone/>
            </a:pPr>
            <a:endParaRPr sz="2000" b="1">
              <a:solidFill>
                <a:schemeClr val="dk2"/>
              </a:solidFill>
            </a:endParaRPr>
          </a:p>
          <a:p>
            <a:pPr marL="91440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200" b="1">
              <a:solidFill>
                <a:srgbClr val="072B62"/>
              </a:solidFill>
            </a:endParaRPr>
          </a:p>
          <a:p>
            <a:pPr marL="457200" lvl="0" indent="0" algn="l" rtl="0">
              <a:lnSpc>
                <a:spcPct val="100000"/>
              </a:lnSpc>
              <a:spcBef>
                <a:spcPts val="0"/>
              </a:spcBef>
              <a:spcAft>
                <a:spcPts val="0"/>
              </a:spcAft>
              <a:buNone/>
            </a:pPr>
            <a:endParaRPr sz="1800">
              <a:solidFill>
                <a:srgbClr val="333333"/>
              </a:solidFill>
              <a:highlight>
                <a:srgbClr val="FFFFFF"/>
              </a:highlight>
            </a:endParaRPr>
          </a:p>
          <a:p>
            <a:pPr marL="45720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50000"/>
              </a:lnSpc>
              <a:spcBef>
                <a:spcPts val="0"/>
              </a:spcBef>
              <a:spcAft>
                <a:spcPts val="0"/>
              </a:spcAft>
              <a:buSzPts val="2700"/>
              <a:buNone/>
            </a:pPr>
            <a:endParaRPr sz="2200">
              <a:solidFill>
                <a:schemeClr val="dk1"/>
              </a:solidFill>
              <a:latin typeface="Arial"/>
              <a:ea typeface="Arial"/>
              <a:cs typeface="Arial"/>
              <a:sym typeface="Arial"/>
            </a:endParaRPr>
          </a:p>
          <a:p>
            <a:pPr marL="342900" lvl="0" indent="-165100" algn="l" rtl="0">
              <a:lnSpc>
                <a:spcPct val="80000"/>
              </a:lnSpc>
              <a:spcBef>
                <a:spcPts val="800"/>
              </a:spcBef>
              <a:spcAft>
                <a:spcPts val="0"/>
              </a:spcAft>
              <a:buSzPts val="2700"/>
              <a:buNone/>
            </a:pPr>
            <a:endParaRPr sz="1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8"/>
          <p:cNvSpPr txBox="1">
            <a:spLocks noGrp="1"/>
          </p:cNvSpPr>
          <p:nvPr>
            <p:ph type="title"/>
          </p:nvPr>
        </p:nvSpPr>
        <p:spPr>
          <a:xfrm>
            <a:off x="113650" y="117300"/>
            <a:ext cx="6798300" cy="99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Section 1C: Essential Questions  </a:t>
            </a:r>
            <a:endParaRPr sz="3400"/>
          </a:p>
        </p:txBody>
      </p:sp>
      <p:sp>
        <p:nvSpPr>
          <p:cNvPr id="475" name="Google Shape;475;p68"/>
          <p:cNvSpPr txBox="1">
            <a:spLocks noGrp="1"/>
          </p:cNvSpPr>
          <p:nvPr>
            <p:ph type="body" idx="1"/>
          </p:nvPr>
        </p:nvSpPr>
        <p:spPr>
          <a:xfrm>
            <a:off x="168125" y="966350"/>
            <a:ext cx="6863100" cy="3960300"/>
          </a:xfrm>
          <a:prstGeom prst="rect">
            <a:avLst/>
          </a:prstGeom>
          <a:noFill/>
          <a:ln>
            <a:noFill/>
          </a:ln>
        </p:spPr>
        <p:txBody>
          <a:bodyPr spcFirstLastPara="1" wrap="square" lIns="68575" tIns="34275" rIns="68575" bIns="34275" anchor="t" anchorCtr="0">
            <a:noAutofit/>
          </a:bodyPr>
          <a:lstStyle/>
          <a:p>
            <a:pPr marL="457200" lvl="0" indent="-368300" algn="l" rtl="0">
              <a:lnSpc>
                <a:spcPct val="150000"/>
              </a:lnSpc>
              <a:spcBef>
                <a:spcPts val="0"/>
              </a:spcBef>
              <a:spcAft>
                <a:spcPts val="0"/>
              </a:spcAft>
              <a:buSzPts val="2200"/>
              <a:buFont typeface="Source Sans Pro"/>
              <a:buChar char="▶"/>
            </a:pPr>
            <a:r>
              <a:rPr lang="en" sz="2200">
                <a:solidFill>
                  <a:schemeClr val="dk1"/>
                </a:solidFill>
              </a:rPr>
              <a:t>What is the value in reflecting upon current assignments, lessons, units, etc. to determine whether the instruction will align with the </a:t>
            </a:r>
            <a:r>
              <a:rPr lang="en" sz="2200" i="1">
                <a:solidFill>
                  <a:schemeClr val="dk1"/>
                </a:solidFill>
              </a:rPr>
              <a:t>KAS for Health Education</a:t>
            </a:r>
            <a:r>
              <a:rPr lang="en" sz="2200">
                <a:solidFill>
                  <a:schemeClr val="dk1"/>
                </a:solidFill>
              </a:rPr>
              <a:t>? </a:t>
            </a:r>
            <a:endParaRPr sz="2200">
              <a:solidFill>
                <a:schemeClr val="dk1"/>
              </a:solidFill>
            </a:endParaRPr>
          </a:p>
          <a:p>
            <a:pPr marL="457200" lvl="0" indent="0" algn="l" rtl="0">
              <a:lnSpc>
                <a:spcPct val="150000"/>
              </a:lnSpc>
              <a:spcBef>
                <a:spcPts val="0"/>
              </a:spcBef>
              <a:spcAft>
                <a:spcPts val="0"/>
              </a:spcAft>
              <a:buNone/>
            </a:pPr>
            <a:endParaRPr sz="1100">
              <a:solidFill>
                <a:schemeClr val="dk1"/>
              </a:solidFill>
            </a:endParaRPr>
          </a:p>
          <a:p>
            <a:pPr marL="457200" lvl="0" indent="-368300" algn="l" rtl="0">
              <a:lnSpc>
                <a:spcPct val="150000"/>
              </a:lnSpc>
              <a:spcBef>
                <a:spcPts val="0"/>
              </a:spcBef>
              <a:spcAft>
                <a:spcPts val="0"/>
              </a:spcAft>
              <a:buSzPts val="2200"/>
              <a:buFont typeface="Source Sans Pro"/>
              <a:buChar char="▶"/>
            </a:pPr>
            <a:r>
              <a:rPr lang="en" sz="2200">
                <a:solidFill>
                  <a:schemeClr val="dk1"/>
                </a:solidFill>
              </a:rPr>
              <a:t>What are some resources that might provide direction to educators when designing instruction aligned to the </a:t>
            </a:r>
            <a:r>
              <a:rPr lang="en" sz="2200" i="1">
                <a:solidFill>
                  <a:schemeClr val="dk1"/>
                </a:solidFill>
              </a:rPr>
              <a:t>KAS for Health Education</a:t>
            </a:r>
            <a:r>
              <a:rPr lang="en" sz="2200">
                <a:solidFill>
                  <a:schemeClr val="dk1"/>
                </a:solidFill>
              </a:rPr>
              <a:t>? </a:t>
            </a:r>
            <a:endParaRPr sz="2400">
              <a:solidFill>
                <a:schemeClr val="dk2"/>
              </a:solidFill>
            </a:endParaRPr>
          </a:p>
          <a:p>
            <a:pPr marL="457200" lvl="0" indent="0" algn="l" rtl="0">
              <a:lnSpc>
                <a:spcPct val="150000"/>
              </a:lnSpc>
              <a:spcBef>
                <a:spcPts val="0"/>
              </a:spcBef>
              <a:spcAft>
                <a:spcPts val="0"/>
              </a:spcAft>
              <a:buSzPts val="2700"/>
              <a:buNone/>
            </a:pPr>
            <a:endParaRPr sz="2400">
              <a:solidFill>
                <a:schemeClr val="dk2"/>
              </a:solidFill>
            </a:endParaRPr>
          </a:p>
          <a:p>
            <a:pPr marL="457200" lvl="0" indent="0" algn="l" rtl="0">
              <a:lnSpc>
                <a:spcPct val="150000"/>
              </a:lnSpc>
              <a:spcBef>
                <a:spcPts val="0"/>
              </a:spcBef>
              <a:spcAft>
                <a:spcPts val="0"/>
              </a:spcAft>
              <a:buSzPts val="2700"/>
              <a:buNone/>
            </a:pPr>
            <a:endParaRPr sz="2200">
              <a:solidFill>
                <a:schemeClr val="dk2"/>
              </a:solidFill>
            </a:endParaRPr>
          </a:p>
          <a:p>
            <a:pPr marL="342900" lvl="0" indent="-165100" algn="l" rtl="0">
              <a:lnSpc>
                <a:spcPct val="80000"/>
              </a:lnSpc>
              <a:spcBef>
                <a:spcPts val="800"/>
              </a:spcBef>
              <a:spcAft>
                <a:spcPts val="0"/>
              </a:spcAft>
              <a:buSzPts val="2700"/>
              <a:buNone/>
            </a:pPr>
            <a:endParaRPr sz="1800"/>
          </a:p>
        </p:txBody>
      </p:sp>
      <p:sp>
        <p:nvSpPr>
          <p:cNvPr id="476" name="Google Shape;476;p68"/>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9"/>
          <p:cNvSpPr txBox="1">
            <a:spLocks noGrp="1"/>
          </p:cNvSpPr>
          <p:nvPr>
            <p:ph type="title"/>
          </p:nvPr>
        </p:nvSpPr>
        <p:spPr>
          <a:xfrm>
            <a:off x="191549" y="147350"/>
            <a:ext cx="7830600" cy="4431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400">
                <a:solidFill>
                  <a:schemeClr val="dk2"/>
                </a:solidFill>
              </a:rPr>
              <a:t>Coming Up...</a:t>
            </a:r>
            <a:endParaRPr sz="3400" b="0" i="1" u="none" strike="noStrike" cap="none">
              <a:solidFill>
                <a:schemeClr val="dk2"/>
              </a:solidFill>
            </a:endParaRPr>
          </a:p>
        </p:txBody>
      </p:sp>
      <p:sp>
        <p:nvSpPr>
          <p:cNvPr id="482" name="Google Shape;482;p69"/>
          <p:cNvSpPr txBox="1">
            <a:spLocks noGrp="1"/>
          </p:cNvSpPr>
          <p:nvPr>
            <p:ph type="body" idx="1"/>
          </p:nvPr>
        </p:nvSpPr>
        <p:spPr>
          <a:xfrm>
            <a:off x="291825" y="876725"/>
            <a:ext cx="6676200" cy="4458300"/>
          </a:xfrm>
          <a:prstGeom prst="rect">
            <a:avLst/>
          </a:prstGeom>
          <a:noFill/>
          <a:ln>
            <a:noFill/>
          </a:ln>
        </p:spPr>
        <p:txBody>
          <a:bodyPr spcFirstLastPara="1" wrap="square" lIns="68575" tIns="68575" rIns="68575" bIns="68575" anchor="t" anchorCtr="0">
            <a:noAutofit/>
          </a:bodyPr>
          <a:lstStyle/>
          <a:p>
            <a:pPr marL="457200" marR="0" lvl="0" indent="-381000" algn="l" rtl="0">
              <a:lnSpc>
                <a:spcPct val="100000"/>
              </a:lnSpc>
              <a:spcBef>
                <a:spcPts val="0"/>
              </a:spcBef>
              <a:spcAft>
                <a:spcPts val="0"/>
              </a:spcAft>
              <a:buClr>
                <a:srgbClr val="D2BD24"/>
              </a:buClr>
              <a:buSzPts val="2400"/>
              <a:buFont typeface="Noto Sans Symbols"/>
              <a:buChar char="➢"/>
            </a:pPr>
            <a:r>
              <a:rPr lang="en" sz="2400">
                <a:solidFill>
                  <a:schemeClr val="dk1"/>
                </a:solidFill>
              </a:rPr>
              <a:t>Section 1D:  Understanding the Architecture: </a:t>
            </a:r>
            <a:r>
              <a:rPr lang="en" sz="2400" i="1">
                <a:solidFill>
                  <a:schemeClr val="dk1"/>
                </a:solidFill>
              </a:rPr>
              <a:t>Kentucky Academic Standards for Physical Education</a:t>
            </a:r>
            <a:endParaRPr sz="2400" i="1">
              <a:solidFill>
                <a:schemeClr val="dk1"/>
              </a:solidFill>
            </a:endParaRPr>
          </a:p>
          <a:p>
            <a:pPr marL="457200" marR="0" lvl="0" indent="-381000" algn="l" rtl="0">
              <a:lnSpc>
                <a:spcPct val="100000"/>
              </a:lnSpc>
              <a:spcBef>
                <a:spcPts val="1000"/>
              </a:spcBef>
              <a:spcAft>
                <a:spcPts val="0"/>
              </a:spcAft>
              <a:buClr>
                <a:srgbClr val="D2BD24"/>
              </a:buClr>
              <a:buSzPts val="2400"/>
              <a:buFont typeface="Noto Sans Symbols"/>
              <a:buChar char="➢"/>
            </a:pPr>
            <a:r>
              <a:rPr lang="en" sz="2400">
                <a:solidFill>
                  <a:schemeClr val="dk1"/>
                </a:solidFill>
              </a:rPr>
              <a:t>Section 1E: Planning Instruction Aligned to the </a:t>
            </a:r>
            <a:r>
              <a:rPr lang="en" sz="2400" i="1">
                <a:solidFill>
                  <a:schemeClr val="dk1"/>
                </a:solidFill>
              </a:rPr>
              <a:t>KAS for Physical Education</a:t>
            </a:r>
            <a:endParaRPr sz="2400">
              <a:solidFill>
                <a:schemeClr val="dk1"/>
              </a:solidFill>
            </a:endParaRPr>
          </a:p>
          <a:p>
            <a:pPr marL="457200" marR="0" lvl="0" indent="-381000" algn="l" rtl="0">
              <a:lnSpc>
                <a:spcPct val="100000"/>
              </a:lnSpc>
              <a:spcBef>
                <a:spcPts val="1000"/>
              </a:spcBef>
              <a:spcAft>
                <a:spcPts val="0"/>
              </a:spcAft>
              <a:buClr>
                <a:srgbClr val="D2BD24"/>
              </a:buClr>
              <a:buSzPts val="2400"/>
              <a:buFont typeface="Noto Sans Symbols"/>
              <a:buChar char="➢"/>
            </a:pPr>
            <a:r>
              <a:rPr lang="en" sz="2400">
                <a:solidFill>
                  <a:schemeClr val="dk1"/>
                </a:solidFill>
              </a:rPr>
              <a:t>Section 1F: Wrap Up &amp; Next Steps</a:t>
            </a:r>
            <a:endParaRPr sz="2400">
              <a:solidFill>
                <a:schemeClr val="dk1"/>
              </a:solidFill>
            </a:endParaRPr>
          </a:p>
          <a:p>
            <a:pPr marL="914400" lvl="0" indent="0" algn="l" rtl="0">
              <a:lnSpc>
                <a:spcPct val="138000"/>
              </a:lnSpc>
              <a:spcBef>
                <a:spcPts val="1000"/>
              </a:spcBef>
              <a:spcAft>
                <a:spcPts val="0"/>
              </a:spcAft>
              <a:buSzPts val="2700"/>
              <a:buNone/>
            </a:pPr>
            <a:endParaRPr sz="2300">
              <a:solidFill>
                <a:schemeClr val="dk1"/>
              </a:solidFill>
            </a:endParaRPr>
          </a:p>
          <a:p>
            <a:pPr marL="0" lvl="0" indent="0" algn="l" rtl="0">
              <a:lnSpc>
                <a:spcPct val="115000"/>
              </a:lnSpc>
              <a:spcBef>
                <a:spcPts val="0"/>
              </a:spcBef>
              <a:spcAft>
                <a:spcPts val="0"/>
              </a:spcAft>
              <a:buSzPts val="2700"/>
              <a:buNone/>
            </a:pPr>
            <a:endParaRPr sz="2300" b="0" i="0" u="none" strike="noStrike" cap="none">
              <a:solidFill>
                <a:srgbClr val="3F3F3F"/>
              </a:solidFill>
            </a:endParaRPr>
          </a:p>
          <a:p>
            <a:pPr marL="1041400" lvl="2" indent="-177800" algn="l" rtl="0">
              <a:lnSpc>
                <a:spcPct val="100000"/>
              </a:lnSpc>
              <a:spcBef>
                <a:spcPts val="0"/>
              </a:spcBef>
              <a:spcAft>
                <a:spcPts val="0"/>
              </a:spcAft>
              <a:buClr>
                <a:srgbClr val="3F3F3F"/>
              </a:buClr>
              <a:buSzPts val="1200"/>
              <a:buFont typeface="Courier New"/>
              <a:buNone/>
            </a:pPr>
            <a:endParaRPr sz="2300" b="0" i="0" u="none" strike="noStrike" cap="none">
              <a:solidFill>
                <a:srgbClr val="3F3F3F"/>
              </a:solidFill>
            </a:endParaRPr>
          </a:p>
          <a:p>
            <a:pPr marL="444500" lvl="1" indent="0" algn="l" rtl="0">
              <a:lnSpc>
                <a:spcPct val="80000"/>
              </a:lnSpc>
              <a:spcBef>
                <a:spcPts val="0"/>
              </a:spcBef>
              <a:spcAft>
                <a:spcPts val="0"/>
              </a:spcAft>
              <a:buClr>
                <a:srgbClr val="3F3F3F"/>
              </a:buClr>
              <a:buSzPts val="1200"/>
              <a:buNone/>
            </a:pPr>
            <a:endParaRPr sz="2300"/>
          </a:p>
        </p:txBody>
      </p:sp>
      <p:sp>
        <p:nvSpPr>
          <p:cNvPr id="483" name="Google Shape;483;p69"/>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FFFFFF"/>
                </a:solidFill>
                <a:latin typeface="Source Sans Pro"/>
                <a:ea typeface="Source Sans Pro"/>
                <a:cs typeface="Source Sans Pro"/>
                <a:sym typeface="Source Sans Pro"/>
              </a:rPr>
              <a:t>48</a:t>
            </a:fld>
            <a:endParaRPr sz="1400" b="0" i="0" u="none" strike="noStrike" cap="none">
              <a:solidFill>
                <a:srgbClr val="FFFFFF"/>
              </a:solidFill>
              <a:latin typeface="Source Sans Pro"/>
              <a:ea typeface="Source Sans Pro"/>
              <a:cs typeface="Source Sans Pro"/>
              <a:sym typeface="Source Sans Pro"/>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End of Section C</a:t>
            </a:r>
            <a:endParaRPr lang="en-US" dirty="0"/>
          </a:p>
        </p:txBody>
      </p:sp>
      <p:sp>
        <p:nvSpPr>
          <p:cNvPr id="489" name="Google Shape;489;p70"/>
          <p:cNvSpPr txBox="1">
            <a:spLocks noGrp="1"/>
          </p:cNvSpPr>
          <p:nvPr>
            <p:ph type="body" idx="1"/>
          </p:nvPr>
        </p:nvSpPr>
        <p:spPr>
          <a:xfrm>
            <a:off x="309262" y="144450"/>
            <a:ext cx="6891600" cy="3675900"/>
          </a:xfrm>
          <a:prstGeom prst="rect">
            <a:avLst/>
          </a:prstGeom>
          <a:noFill/>
          <a:ln>
            <a:noFill/>
          </a:ln>
        </p:spPr>
        <p:txBody>
          <a:bodyPr spcFirstLastPara="1" wrap="square" lIns="68575" tIns="34275" rIns="68575" bIns="34275" anchor="t" anchorCtr="0">
            <a:noAutofit/>
          </a:bodyPr>
          <a:lstStyle/>
          <a:p>
            <a:pPr marL="457200" lvl="0" indent="0" algn="l" rtl="0">
              <a:lnSpc>
                <a:spcPct val="108636"/>
              </a:lnSpc>
              <a:spcBef>
                <a:spcPts val="800"/>
              </a:spcBef>
              <a:spcAft>
                <a:spcPts val="0"/>
              </a:spcAft>
              <a:buSzPts val="2700"/>
              <a:buNone/>
            </a:pPr>
            <a:r>
              <a:rPr lang="en" sz="1800" dirty="0" smtClean="0">
                <a:solidFill>
                  <a:srgbClr val="333333"/>
                </a:solidFill>
              </a:rPr>
              <a:t>Stop </a:t>
            </a:r>
            <a:r>
              <a:rPr lang="en" sz="1800" dirty="0">
                <a:solidFill>
                  <a:srgbClr val="333333"/>
                </a:solidFill>
              </a:rPr>
              <a:t>here if you are completing Module 1: Section 1C:  </a:t>
            </a:r>
            <a:r>
              <a:rPr lang="en" sz="1800" dirty="0">
                <a:solidFill>
                  <a:schemeClr val="dk1"/>
                </a:solidFill>
              </a:rPr>
              <a:t>Planning Instruction Aligned to the </a:t>
            </a:r>
            <a:r>
              <a:rPr lang="en" sz="1800" i="1" dirty="0">
                <a:solidFill>
                  <a:schemeClr val="dk1"/>
                </a:solidFill>
              </a:rPr>
              <a:t>KAS for Health Education</a:t>
            </a:r>
            <a:r>
              <a:rPr lang="en" sz="1800" b="1" i="1" dirty="0">
                <a:solidFill>
                  <a:schemeClr val="dk1"/>
                </a:solidFill>
                <a:latin typeface="Calibri"/>
                <a:ea typeface="Calibri"/>
                <a:cs typeface="Calibri"/>
                <a:sym typeface="Calibri"/>
              </a:rPr>
              <a:t> </a:t>
            </a:r>
            <a:r>
              <a:rPr lang="en" sz="1800" b="1" dirty="0">
                <a:solidFill>
                  <a:srgbClr val="333333"/>
                </a:solidFill>
              </a:rPr>
              <a:t>only</a:t>
            </a:r>
            <a:r>
              <a:rPr lang="en" sz="1800" dirty="0">
                <a:solidFill>
                  <a:srgbClr val="333333"/>
                </a:solidFill>
              </a:rPr>
              <a:t>.  </a:t>
            </a:r>
            <a:endParaRPr sz="1800" dirty="0">
              <a:solidFill>
                <a:srgbClr val="333333"/>
              </a:solidFill>
            </a:endParaRPr>
          </a:p>
          <a:p>
            <a:pPr marL="800100" indent="-342900">
              <a:lnSpc>
                <a:spcPct val="108636"/>
              </a:lnSpc>
            </a:pPr>
            <a:r>
              <a:rPr lang="en-US" sz="2000" dirty="0"/>
              <a:t>The KDE needs your feedback on the effectiveness of this module, the learning platform and how the consultants may best support you as you take the next steps in the implementation process. Feedback from the surveys will be used by the KDE to plan and prepare future professional learning.</a:t>
            </a:r>
          </a:p>
          <a:p>
            <a:pPr marL="1257300" lvl="1" indent="-342900">
              <a:lnSpc>
                <a:spcPct val="108636"/>
              </a:lnSpc>
            </a:pPr>
            <a:r>
              <a:rPr lang="en-US" sz="1700" dirty="0">
                <a:solidFill>
                  <a:schemeClr val="dk1"/>
                </a:solidFill>
              </a:rPr>
              <a:t>Module 1 Survey: </a:t>
            </a:r>
            <a:r>
              <a:rPr lang="en-US" sz="1700" u="sng" dirty="0">
                <a:solidFill>
                  <a:srgbClr val="1155CC"/>
                </a:solidFill>
                <a:hlinkClick r:id="rId3"/>
              </a:rPr>
              <a:t>https://www.surveymonkey.com/r/KAS-health-physical-education</a:t>
            </a:r>
            <a:endParaRPr lang="en-US" sz="2200" dirty="0">
              <a:solidFill>
                <a:srgbClr val="333333"/>
              </a:solidFill>
            </a:endParaRPr>
          </a:p>
          <a:p>
            <a:pPr marL="0" lvl="0" indent="0" algn="l" rtl="0">
              <a:lnSpc>
                <a:spcPct val="108636"/>
              </a:lnSpc>
              <a:spcBef>
                <a:spcPts val="800"/>
              </a:spcBef>
              <a:spcAft>
                <a:spcPts val="0"/>
              </a:spcAft>
              <a:buSzPts val="2700"/>
              <a:buNone/>
            </a:pPr>
            <a:r>
              <a:rPr lang="en" sz="1800" dirty="0" smtClean="0">
                <a:solidFill>
                  <a:srgbClr val="333333"/>
                </a:solidFill>
              </a:rPr>
              <a:t>If </a:t>
            </a:r>
            <a:r>
              <a:rPr lang="en" sz="1800" dirty="0">
                <a:solidFill>
                  <a:srgbClr val="333333"/>
                </a:solidFill>
              </a:rPr>
              <a:t>you want to complete another section of Module 1 at this time, continue onto the next slide to begin facilitating Module 1: Section 1D: </a:t>
            </a:r>
            <a:r>
              <a:rPr lang="en" sz="1800" dirty="0">
                <a:solidFill>
                  <a:schemeClr val="dk1"/>
                </a:solidFill>
              </a:rPr>
              <a:t>Understanding the Architecture: </a:t>
            </a:r>
            <a:r>
              <a:rPr lang="en" sz="1800" i="1" dirty="0">
                <a:solidFill>
                  <a:schemeClr val="dk1"/>
                </a:solidFill>
              </a:rPr>
              <a:t>KAS for Physical Education</a:t>
            </a:r>
            <a:r>
              <a:rPr lang="en" sz="1800" dirty="0">
                <a:solidFill>
                  <a:schemeClr val="dk1"/>
                </a:solidFill>
              </a:rPr>
              <a:t>.</a:t>
            </a:r>
            <a:endParaRPr sz="1800" dirty="0">
              <a:solidFill>
                <a:schemeClr val="dk1"/>
              </a:solidFill>
            </a:endParaRPr>
          </a:p>
          <a:p>
            <a:pPr marL="0" lvl="0" indent="0" algn="l" rtl="0">
              <a:lnSpc>
                <a:spcPct val="108636"/>
              </a:lnSpc>
              <a:spcBef>
                <a:spcPts val="0"/>
              </a:spcBef>
              <a:spcAft>
                <a:spcPts val="0"/>
              </a:spcAft>
              <a:buSzPts val="2700"/>
              <a:buNone/>
            </a:pPr>
            <a:r>
              <a:rPr lang="en" sz="2200" dirty="0">
                <a:solidFill>
                  <a:srgbClr val="333333"/>
                </a:solidFill>
              </a:rPr>
              <a:t> </a:t>
            </a:r>
            <a:endParaRPr sz="2200" dirty="0">
              <a:solidFill>
                <a:srgbClr val="333333"/>
              </a:solidFill>
            </a:endParaRPr>
          </a:p>
          <a:p>
            <a:pPr marL="342900" lvl="0" indent="-165100" algn="l" rtl="0">
              <a:lnSpc>
                <a:spcPct val="80000"/>
              </a:lnSpc>
              <a:spcBef>
                <a:spcPts val="800"/>
              </a:spcBef>
              <a:spcAft>
                <a:spcPts val="0"/>
              </a:spcAft>
              <a:buSzPts val="2700"/>
              <a:buNone/>
            </a:pPr>
            <a:endParaRPr sz="1800" dirty="0"/>
          </a:p>
        </p:txBody>
      </p:sp>
      <p:sp>
        <p:nvSpPr>
          <p:cNvPr id="491" name="Google Shape;491;p70"/>
          <p:cNvSpPr txBox="1">
            <a:spLocks noGrp="1"/>
          </p:cNvSpPr>
          <p:nvPr>
            <p:ph type="sldNum" idx="12"/>
          </p:nvPr>
        </p:nvSpPr>
        <p:spPr>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49</a:t>
            </a:fld>
            <a:endParaRPr/>
          </a:p>
        </p:txBody>
      </p:sp>
      <p:pic>
        <p:nvPicPr>
          <p:cNvPr id="490" name="Google Shape;490;p70" descr="&quot; &quot;"/>
          <p:cNvPicPr preferRelativeResize="0"/>
          <p:nvPr/>
        </p:nvPicPr>
        <p:blipFill rotWithShape="1">
          <a:blip r:embed="rId4">
            <a:alphaModFix/>
          </a:blip>
          <a:srcRect/>
          <a:stretch/>
        </p:blipFill>
        <p:spPr>
          <a:xfrm>
            <a:off x="7353596" y="-1"/>
            <a:ext cx="1762123" cy="17722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113650" y="117300"/>
            <a:ext cx="6798300" cy="99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Section 1A: Essential Questions  </a:t>
            </a:r>
            <a:endParaRPr sz="3400"/>
          </a:p>
        </p:txBody>
      </p:sp>
      <p:sp>
        <p:nvSpPr>
          <p:cNvPr id="161" name="Google Shape;161;p26"/>
          <p:cNvSpPr txBox="1">
            <a:spLocks noGrp="1"/>
          </p:cNvSpPr>
          <p:nvPr>
            <p:ph type="body" idx="1"/>
          </p:nvPr>
        </p:nvSpPr>
        <p:spPr>
          <a:xfrm>
            <a:off x="113650" y="1107900"/>
            <a:ext cx="7582200" cy="3960300"/>
          </a:xfrm>
          <a:prstGeom prst="rect">
            <a:avLst/>
          </a:prstGeom>
          <a:noFill/>
          <a:ln>
            <a:noFill/>
          </a:ln>
        </p:spPr>
        <p:txBody>
          <a:bodyPr spcFirstLastPara="1" wrap="square" lIns="68575" tIns="34275" rIns="68575" bIns="34275" anchor="t" anchorCtr="0">
            <a:noAutofit/>
          </a:bodyPr>
          <a:lstStyle/>
          <a:p>
            <a:pPr marL="457200" lvl="0" indent="-381000" algn="l" rtl="0">
              <a:lnSpc>
                <a:spcPct val="150000"/>
              </a:lnSpc>
              <a:spcBef>
                <a:spcPts val="0"/>
              </a:spcBef>
              <a:spcAft>
                <a:spcPts val="0"/>
              </a:spcAft>
              <a:buSzPts val="2400"/>
              <a:buFont typeface="Source Sans Pro"/>
              <a:buChar char="▶"/>
            </a:pPr>
            <a:r>
              <a:rPr lang="en" sz="2400">
                <a:solidFill>
                  <a:schemeClr val="dk2"/>
                </a:solidFill>
              </a:rPr>
              <a:t>Where did the </a:t>
            </a:r>
            <a:r>
              <a:rPr lang="en" sz="2400" i="1">
                <a:solidFill>
                  <a:schemeClr val="dk2"/>
                </a:solidFill>
              </a:rPr>
              <a:t>KAS for Health Education </a:t>
            </a:r>
            <a:r>
              <a:rPr lang="en" sz="2400">
                <a:solidFill>
                  <a:schemeClr val="dk2"/>
                </a:solidFill>
              </a:rPr>
              <a:t>&amp; the</a:t>
            </a:r>
            <a:r>
              <a:rPr lang="en" sz="2400" i="1">
                <a:solidFill>
                  <a:schemeClr val="dk2"/>
                </a:solidFill>
              </a:rPr>
              <a:t> KAS for Physical Education</a:t>
            </a:r>
            <a:r>
              <a:rPr lang="en" sz="2400">
                <a:solidFill>
                  <a:schemeClr val="dk2"/>
                </a:solidFill>
              </a:rPr>
              <a:t> come from? </a:t>
            </a:r>
            <a:endParaRPr sz="2400">
              <a:solidFill>
                <a:schemeClr val="dk2"/>
              </a:solidFill>
            </a:endParaRPr>
          </a:p>
          <a:p>
            <a:pPr marL="457200" lvl="0" indent="-381000" algn="l" rtl="0">
              <a:lnSpc>
                <a:spcPct val="150000"/>
              </a:lnSpc>
              <a:spcBef>
                <a:spcPts val="0"/>
              </a:spcBef>
              <a:spcAft>
                <a:spcPts val="0"/>
              </a:spcAft>
              <a:buSzPts val="2400"/>
              <a:buFont typeface="Source Sans Pro"/>
              <a:buChar char="▶"/>
            </a:pPr>
            <a:r>
              <a:rPr lang="en" sz="2400">
                <a:solidFill>
                  <a:schemeClr val="dk2"/>
                </a:solidFill>
              </a:rPr>
              <a:t>Did we really need new standards?</a:t>
            </a:r>
            <a:endParaRPr sz="2400">
              <a:solidFill>
                <a:schemeClr val="dk2"/>
              </a:solidFill>
            </a:endParaRPr>
          </a:p>
          <a:p>
            <a:pPr marL="457200" lvl="0" indent="-381000" algn="l" rtl="0">
              <a:lnSpc>
                <a:spcPct val="150000"/>
              </a:lnSpc>
              <a:spcBef>
                <a:spcPts val="0"/>
              </a:spcBef>
              <a:spcAft>
                <a:spcPts val="0"/>
              </a:spcAft>
              <a:buSzPts val="2400"/>
              <a:buFont typeface="Source Sans Pro"/>
              <a:buChar char="▶"/>
            </a:pPr>
            <a:r>
              <a:rPr lang="en" sz="2400">
                <a:solidFill>
                  <a:schemeClr val="dk2"/>
                </a:solidFill>
              </a:rPr>
              <a:t>Who wrote the standards?</a:t>
            </a:r>
            <a:endParaRPr sz="2400">
              <a:solidFill>
                <a:schemeClr val="dk2"/>
              </a:solidFill>
            </a:endParaRPr>
          </a:p>
          <a:p>
            <a:pPr marL="457200" lvl="0" indent="0" algn="l" rtl="0">
              <a:lnSpc>
                <a:spcPct val="150000"/>
              </a:lnSpc>
              <a:spcBef>
                <a:spcPts val="0"/>
              </a:spcBef>
              <a:spcAft>
                <a:spcPts val="0"/>
              </a:spcAft>
              <a:buSzPts val="2700"/>
              <a:buNone/>
            </a:pPr>
            <a:endParaRPr sz="2400">
              <a:solidFill>
                <a:schemeClr val="dk2"/>
              </a:solidFill>
            </a:endParaRPr>
          </a:p>
          <a:p>
            <a:pPr marL="457200" lvl="0" indent="0" algn="l" rtl="0">
              <a:lnSpc>
                <a:spcPct val="150000"/>
              </a:lnSpc>
              <a:spcBef>
                <a:spcPts val="0"/>
              </a:spcBef>
              <a:spcAft>
                <a:spcPts val="0"/>
              </a:spcAft>
              <a:buSzPts val="2700"/>
              <a:buNone/>
            </a:pPr>
            <a:endParaRPr sz="2200">
              <a:solidFill>
                <a:schemeClr val="dk2"/>
              </a:solidFill>
            </a:endParaRPr>
          </a:p>
          <a:p>
            <a:pPr marL="342900" lvl="0" indent="-165100" algn="l" rtl="0">
              <a:lnSpc>
                <a:spcPct val="80000"/>
              </a:lnSpc>
              <a:spcBef>
                <a:spcPts val="800"/>
              </a:spcBef>
              <a:spcAft>
                <a:spcPts val="0"/>
              </a:spcAft>
              <a:buSzPts val="2700"/>
              <a:buNone/>
            </a:pPr>
            <a:endParaRPr sz="1800"/>
          </a:p>
        </p:txBody>
      </p:sp>
      <p:sp>
        <p:nvSpPr>
          <p:cNvPr id="162" name="Google Shape;162;p26"/>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71"/>
          <p:cNvSpPr txBox="1">
            <a:spLocks noGrp="1"/>
          </p:cNvSpPr>
          <p:nvPr>
            <p:ph type="ctrTitle"/>
          </p:nvPr>
        </p:nvSpPr>
        <p:spPr>
          <a:xfrm>
            <a:off x="363976" y="817769"/>
            <a:ext cx="6921600" cy="1234800"/>
          </a:xfrm>
          <a:prstGeom prst="rect">
            <a:avLst/>
          </a:prstGeom>
          <a:noFill/>
          <a:ln>
            <a:noFill/>
          </a:ln>
        </p:spPr>
        <p:txBody>
          <a:bodyPr spcFirstLastPara="1" wrap="square" lIns="68575" tIns="34275" rIns="68575" bIns="34275" anchor="b" anchorCtr="0">
            <a:noAutofit/>
          </a:bodyPr>
          <a:lstStyle/>
          <a:p>
            <a:pPr marL="0" marR="0" lvl="0" indent="0" algn="ctr" rtl="0">
              <a:lnSpc>
                <a:spcPct val="100000"/>
              </a:lnSpc>
              <a:spcBef>
                <a:spcPts val="0"/>
              </a:spcBef>
              <a:spcAft>
                <a:spcPts val="0"/>
              </a:spcAft>
              <a:buClr>
                <a:srgbClr val="072B62"/>
              </a:buClr>
              <a:buSzPts val="3600"/>
              <a:buFont typeface="Georgia"/>
              <a:buNone/>
            </a:pPr>
            <a:r>
              <a:rPr lang="en" sz="3000"/>
              <a:t>Getting to Know the </a:t>
            </a:r>
            <a:endParaRPr sz="3000"/>
          </a:p>
          <a:p>
            <a:pPr marL="0" marR="0" lvl="0" indent="0" algn="ctr" rtl="0">
              <a:lnSpc>
                <a:spcPct val="100000"/>
              </a:lnSpc>
              <a:spcBef>
                <a:spcPts val="0"/>
              </a:spcBef>
              <a:spcAft>
                <a:spcPts val="0"/>
              </a:spcAft>
              <a:buClr>
                <a:srgbClr val="072B62"/>
              </a:buClr>
              <a:buSzPts val="3600"/>
              <a:buFont typeface="Georgia"/>
              <a:buNone/>
            </a:pPr>
            <a:r>
              <a:rPr lang="en" sz="3000" i="1"/>
              <a:t>KAS for Health Education</a:t>
            </a:r>
            <a:r>
              <a:rPr lang="en" sz="3000"/>
              <a:t> and the</a:t>
            </a:r>
            <a:r>
              <a:rPr lang="en" sz="3000" i="1"/>
              <a:t> KAS for Physical Education </a:t>
            </a:r>
            <a:endParaRPr sz="3000" b="0" i="0" u="none" strike="noStrike" cap="none">
              <a:solidFill>
                <a:srgbClr val="072B62"/>
              </a:solidFill>
              <a:latin typeface="Georgia"/>
              <a:ea typeface="Georgia"/>
              <a:cs typeface="Georgia"/>
              <a:sym typeface="Georgia"/>
            </a:endParaRPr>
          </a:p>
        </p:txBody>
      </p:sp>
      <p:sp>
        <p:nvSpPr>
          <p:cNvPr id="497" name="Google Shape;497;p71"/>
          <p:cNvSpPr txBox="1">
            <a:spLocks noGrp="1"/>
          </p:cNvSpPr>
          <p:nvPr>
            <p:ph type="subTitle" idx="1"/>
          </p:nvPr>
        </p:nvSpPr>
        <p:spPr>
          <a:xfrm>
            <a:off x="424975" y="3081700"/>
            <a:ext cx="6962400" cy="10308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rgbClr val="D2BD24"/>
              </a:buClr>
              <a:buSzPts val="2100"/>
              <a:buFont typeface="Noto Sans Symbols"/>
              <a:buNone/>
            </a:pPr>
            <a:r>
              <a:rPr lang="en" sz="3000">
                <a:solidFill>
                  <a:srgbClr val="666666"/>
                </a:solidFill>
                <a:latin typeface="Georgia"/>
                <a:ea typeface="Georgia"/>
                <a:cs typeface="Georgia"/>
                <a:sym typeface="Georgia"/>
              </a:rPr>
              <a:t>Module 1: Section 1D: </a:t>
            </a:r>
            <a:endParaRPr sz="3000">
              <a:solidFill>
                <a:srgbClr val="666666"/>
              </a:solidFill>
              <a:latin typeface="Georgia"/>
              <a:ea typeface="Georgia"/>
              <a:cs typeface="Georgia"/>
              <a:sym typeface="Georgia"/>
            </a:endParaRPr>
          </a:p>
          <a:p>
            <a:pPr marL="0" lvl="0" indent="0" algn="l" rtl="0">
              <a:spcBef>
                <a:spcPts val="0"/>
              </a:spcBef>
              <a:spcAft>
                <a:spcPts val="0"/>
              </a:spcAft>
              <a:buClr>
                <a:srgbClr val="D2BD24"/>
              </a:buClr>
              <a:buSzPts val="2100"/>
              <a:buFont typeface="Noto Sans Symbols"/>
              <a:buNone/>
            </a:pPr>
            <a:r>
              <a:rPr lang="en" sz="3000">
                <a:solidFill>
                  <a:srgbClr val="666666"/>
                </a:solidFill>
                <a:latin typeface="Georgia"/>
                <a:ea typeface="Georgia"/>
                <a:cs typeface="Georgia"/>
                <a:sym typeface="Georgia"/>
              </a:rPr>
              <a:t>Understanding the Architecture: </a:t>
            </a:r>
            <a:endParaRPr sz="3000">
              <a:solidFill>
                <a:srgbClr val="666666"/>
              </a:solidFill>
              <a:latin typeface="Georgia"/>
              <a:ea typeface="Georgia"/>
              <a:cs typeface="Georgia"/>
              <a:sym typeface="Georgia"/>
            </a:endParaRPr>
          </a:p>
          <a:p>
            <a:pPr marL="0" lvl="0" indent="0" algn="l" rtl="0">
              <a:spcBef>
                <a:spcPts val="0"/>
              </a:spcBef>
              <a:spcAft>
                <a:spcPts val="0"/>
              </a:spcAft>
              <a:buClr>
                <a:srgbClr val="D2BD24"/>
              </a:buClr>
              <a:buSzPts val="2100"/>
              <a:buFont typeface="Noto Sans Symbols"/>
              <a:buNone/>
            </a:pPr>
            <a:r>
              <a:rPr lang="en" sz="3000" i="1">
                <a:solidFill>
                  <a:srgbClr val="666666"/>
                </a:solidFill>
                <a:latin typeface="Georgia"/>
                <a:ea typeface="Georgia"/>
                <a:cs typeface="Georgia"/>
                <a:sym typeface="Georgia"/>
              </a:rPr>
              <a:t>KAS for Physical Education</a:t>
            </a:r>
            <a:endParaRPr sz="3000" i="1">
              <a:solidFill>
                <a:srgbClr val="666666"/>
              </a:solidFill>
              <a:latin typeface="Georgia"/>
              <a:ea typeface="Georgia"/>
              <a:cs typeface="Georgia"/>
              <a:sym typeface="Georgia"/>
            </a:endParaRPr>
          </a:p>
          <a:p>
            <a:pPr marL="0" lvl="0" indent="0" algn="l" rtl="0">
              <a:spcBef>
                <a:spcPts val="0"/>
              </a:spcBef>
              <a:spcAft>
                <a:spcPts val="1000"/>
              </a:spcAft>
              <a:buNone/>
            </a:pPr>
            <a:endParaRPr>
              <a:latin typeface="Georgia"/>
              <a:ea typeface="Georgia"/>
              <a:cs typeface="Georgia"/>
              <a:sym typeface="Georgia"/>
            </a:endParaRPr>
          </a:p>
        </p:txBody>
      </p:sp>
      <p:sp>
        <p:nvSpPr>
          <p:cNvPr id="498" name="Google Shape;498;p71"/>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72"/>
          <p:cNvSpPr txBox="1">
            <a:spLocks noGrp="1"/>
          </p:cNvSpPr>
          <p:nvPr>
            <p:ph type="title"/>
          </p:nvPr>
        </p:nvSpPr>
        <p:spPr>
          <a:xfrm>
            <a:off x="416850" y="192772"/>
            <a:ext cx="6447600" cy="574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a:t>Group Norms</a:t>
            </a:r>
            <a:endParaRPr/>
          </a:p>
        </p:txBody>
      </p:sp>
      <p:sp>
        <p:nvSpPr>
          <p:cNvPr id="504" name="Google Shape;504;p72"/>
          <p:cNvSpPr txBox="1">
            <a:spLocks noGrp="1"/>
          </p:cNvSpPr>
          <p:nvPr>
            <p:ph type="body" idx="1"/>
          </p:nvPr>
        </p:nvSpPr>
        <p:spPr>
          <a:xfrm>
            <a:off x="416850" y="766977"/>
            <a:ext cx="6891600" cy="4239000"/>
          </a:xfrm>
          <a:prstGeom prst="rect">
            <a:avLst/>
          </a:prstGeom>
          <a:noFill/>
          <a:ln>
            <a:noFill/>
          </a:ln>
        </p:spPr>
        <p:txBody>
          <a:bodyPr spcFirstLastPara="1" wrap="square" lIns="68575" tIns="34275" rIns="68575" bIns="34275" anchor="t" anchorCtr="0">
            <a:noAutofit/>
          </a:bodyPr>
          <a:lstStyle/>
          <a:p>
            <a:pPr marL="457200" lvl="0" indent="-400050" algn="l" rtl="0">
              <a:lnSpc>
                <a:spcPct val="100000"/>
              </a:lnSpc>
              <a:spcBef>
                <a:spcPts val="800"/>
              </a:spcBef>
              <a:spcAft>
                <a:spcPts val="0"/>
              </a:spcAft>
              <a:buSzPts val="2700"/>
              <a:buChar char="➢"/>
            </a:pPr>
            <a:r>
              <a:rPr lang="en"/>
              <a:t>Assume best intentions.</a:t>
            </a:r>
            <a:endParaRPr/>
          </a:p>
          <a:p>
            <a:pPr marL="457200" lvl="0" indent="-400050" algn="l" rtl="0">
              <a:lnSpc>
                <a:spcPct val="100000"/>
              </a:lnSpc>
              <a:spcBef>
                <a:spcPts val="0"/>
              </a:spcBef>
              <a:spcAft>
                <a:spcPts val="0"/>
              </a:spcAft>
              <a:buSzPts val="2700"/>
              <a:buChar char="➢"/>
            </a:pPr>
            <a:r>
              <a:rPr lang="en"/>
              <a:t>Listen carefully to one another.</a:t>
            </a:r>
            <a:endParaRPr/>
          </a:p>
          <a:p>
            <a:pPr marL="457200" lvl="0" indent="-400050" algn="l" rtl="0">
              <a:lnSpc>
                <a:spcPct val="100000"/>
              </a:lnSpc>
              <a:spcBef>
                <a:spcPts val="0"/>
              </a:spcBef>
              <a:spcAft>
                <a:spcPts val="0"/>
              </a:spcAft>
              <a:buSzPts val="2700"/>
              <a:buChar char="➢"/>
            </a:pPr>
            <a:r>
              <a:rPr lang="en"/>
              <a:t>Be open to new ideas.</a:t>
            </a:r>
            <a:endParaRPr/>
          </a:p>
          <a:p>
            <a:pPr marL="457200" lvl="0" indent="-400050" algn="l" rtl="0">
              <a:lnSpc>
                <a:spcPct val="100000"/>
              </a:lnSpc>
              <a:spcBef>
                <a:spcPts val="0"/>
              </a:spcBef>
              <a:spcAft>
                <a:spcPts val="0"/>
              </a:spcAft>
              <a:buSzPts val="2700"/>
              <a:buChar char="➢"/>
            </a:pPr>
            <a:r>
              <a:rPr lang="en"/>
              <a:t>Be open to working outside your comfort zone.</a:t>
            </a:r>
            <a:endParaRPr/>
          </a:p>
          <a:p>
            <a:pPr marL="457200" lvl="0" indent="-400050" algn="l" rtl="0">
              <a:lnSpc>
                <a:spcPct val="100000"/>
              </a:lnSpc>
              <a:spcBef>
                <a:spcPts val="0"/>
              </a:spcBef>
              <a:spcAft>
                <a:spcPts val="0"/>
              </a:spcAft>
              <a:buSzPts val="2700"/>
              <a:buChar char="➢"/>
            </a:pPr>
            <a:r>
              <a:rPr lang="en"/>
              <a:t>Ask questions.</a:t>
            </a:r>
            <a:endParaRPr/>
          </a:p>
          <a:p>
            <a:pPr marL="457200" lvl="0" indent="-400050" algn="l" rtl="0">
              <a:lnSpc>
                <a:spcPct val="100000"/>
              </a:lnSpc>
              <a:spcBef>
                <a:spcPts val="0"/>
              </a:spcBef>
              <a:spcAft>
                <a:spcPts val="0"/>
              </a:spcAft>
              <a:buSzPts val="2700"/>
              <a:buChar char="➢"/>
            </a:pPr>
            <a:r>
              <a:rPr lang="en"/>
              <a:t>Allow a chance for everyone to participate.</a:t>
            </a:r>
            <a:endParaRPr/>
          </a:p>
        </p:txBody>
      </p:sp>
      <p:sp>
        <p:nvSpPr>
          <p:cNvPr id="505" name="Google Shape;505;p72"/>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1400"/>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0"/>
        <p:cNvGrpSpPr/>
        <p:nvPr/>
      </p:nvGrpSpPr>
      <p:grpSpPr>
        <a:xfrm>
          <a:off x="0" y="0"/>
          <a:ext cx="0" cy="0"/>
          <a:chOff x="0" y="0"/>
          <a:chExt cx="0" cy="0"/>
        </a:xfrm>
      </p:grpSpPr>
      <p:sp>
        <p:nvSpPr>
          <p:cNvPr id="511" name="Google Shape;511;p73"/>
          <p:cNvSpPr txBox="1">
            <a:spLocks noGrp="1"/>
          </p:cNvSpPr>
          <p:nvPr>
            <p:ph type="title" idx="4294967295"/>
          </p:nvPr>
        </p:nvSpPr>
        <p:spPr>
          <a:xfrm>
            <a:off x="122325" y="56475"/>
            <a:ext cx="6798300" cy="477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Module Goal:  </a:t>
            </a:r>
            <a:endParaRPr sz="3400"/>
          </a:p>
        </p:txBody>
      </p:sp>
      <p:sp>
        <p:nvSpPr>
          <p:cNvPr id="512" name="Google Shape;512;p73"/>
          <p:cNvSpPr txBox="1">
            <a:spLocks noGrp="1"/>
          </p:cNvSpPr>
          <p:nvPr>
            <p:ph type="body" idx="4294967295"/>
          </p:nvPr>
        </p:nvSpPr>
        <p:spPr>
          <a:xfrm>
            <a:off x="0" y="731800"/>
            <a:ext cx="8688900" cy="4411800"/>
          </a:xfrm>
          <a:prstGeom prst="rect">
            <a:avLst/>
          </a:prstGeom>
          <a:noFill/>
          <a:ln>
            <a:noFill/>
          </a:ln>
        </p:spPr>
        <p:txBody>
          <a:bodyPr spcFirstLastPara="1" wrap="square" lIns="68575" tIns="34275" rIns="68575" bIns="34275" anchor="t" anchorCtr="0">
            <a:noAutofit/>
          </a:bodyPr>
          <a:lstStyle/>
          <a:p>
            <a:pPr marL="457200" lvl="0" indent="-342900" algn="l" rtl="0">
              <a:lnSpc>
                <a:spcPct val="150000"/>
              </a:lnSpc>
              <a:spcBef>
                <a:spcPts val="0"/>
              </a:spcBef>
              <a:spcAft>
                <a:spcPts val="0"/>
              </a:spcAft>
              <a:buSzPts val="1800"/>
              <a:buFont typeface="Source Sans Pro"/>
              <a:buChar char="▶"/>
            </a:pPr>
            <a:r>
              <a:rPr lang="en" sz="1800">
                <a:solidFill>
                  <a:schemeClr val="dk1"/>
                </a:solidFill>
              </a:rPr>
              <a:t>Build a shared understanding of the</a:t>
            </a:r>
            <a:r>
              <a:rPr lang="en" sz="1800" i="1">
                <a:solidFill>
                  <a:schemeClr val="dk1"/>
                </a:solidFill>
              </a:rPr>
              <a:t> KAS for Health Education </a:t>
            </a:r>
            <a:r>
              <a:rPr lang="en" sz="1800">
                <a:solidFill>
                  <a:schemeClr val="dk1"/>
                </a:solidFill>
              </a:rPr>
              <a:t>&amp; the</a:t>
            </a:r>
            <a:r>
              <a:rPr lang="en" sz="1800" i="1">
                <a:solidFill>
                  <a:schemeClr val="dk1"/>
                </a:solidFill>
              </a:rPr>
              <a:t> KAS for </a:t>
            </a:r>
            <a:endParaRPr sz="1800" i="1">
              <a:solidFill>
                <a:schemeClr val="dk1"/>
              </a:solidFill>
            </a:endParaRPr>
          </a:p>
          <a:p>
            <a:pPr marL="457200" lvl="0" indent="0" algn="l" rtl="0">
              <a:lnSpc>
                <a:spcPct val="150000"/>
              </a:lnSpc>
              <a:spcBef>
                <a:spcPts val="0"/>
              </a:spcBef>
              <a:spcAft>
                <a:spcPts val="0"/>
              </a:spcAft>
              <a:buNone/>
            </a:pPr>
            <a:r>
              <a:rPr lang="en" sz="1800" i="1">
                <a:solidFill>
                  <a:schemeClr val="dk1"/>
                </a:solidFill>
              </a:rPr>
              <a:t>Physical Education</a:t>
            </a:r>
            <a:r>
              <a:rPr lang="en" sz="1800">
                <a:solidFill>
                  <a:schemeClr val="dk1"/>
                </a:solidFill>
              </a:rPr>
              <a:t> document.</a:t>
            </a:r>
            <a:endParaRPr sz="1800">
              <a:solidFill>
                <a:schemeClr val="dk1"/>
              </a:solidFill>
            </a:endParaRPr>
          </a:p>
          <a:p>
            <a:pPr marL="457200" lvl="0" indent="-342900" algn="l" rtl="0">
              <a:lnSpc>
                <a:spcPct val="150000"/>
              </a:lnSpc>
              <a:spcBef>
                <a:spcPts val="0"/>
              </a:spcBef>
              <a:spcAft>
                <a:spcPts val="0"/>
              </a:spcAft>
              <a:buSzPts val="1800"/>
              <a:buFont typeface="Source Sans Pro"/>
              <a:buChar char="▶"/>
            </a:pPr>
            <a:r>
              <a:rPr lang="en" sz="1800">
                <a:solidFill>
                  <a:schemeClr val="dk1"/>
                </a:solidFill>
              </a:rPr>
              <a:t>Strengthen the connection between the components of the </a:t>
            </a:r>
            <a:r>
              <a:rPr lang="en" sz="1800" i="1">
                <a:solidFill>
                  <a:schemeClr val="dk1"/>
                </a:solidFill>
              </a:rPr>
              <a:t>KAS for </a:t>
            </a:r>
            <a:endParaRPr sz="1800" i="1">
              <a:solidFill>
                <a:schemeClr val="dk1"/>
              </a:solidFill>
            </a:endParaRPr>
          </a:p>
          <a:p>
            <a:pPr marL="457200" lvl="0" indent="0" algn="l" rtl="0">
              <a:lnSpc>
                <a:spcPct val="150000"/>
              </a:lnSpc>
              <a:spcBef>
                <a:spcPts val="0"/>
              </a:spcBef>
              <a:spcAft>
                <a:spcPts val="0"/>
              </a:spcAft>
              <a:buNone/>
            </a:pPr>
            <a:r>
              <a:rPr lang="en" sz="1800" i="1">
                <a:solidFill>
                  <a:schemeClr val="dk1"/>
                </a:solidFill>
              </a:rPr>
              <a:t>Health Education </a:t>
            </a:r>
            <a:r>
              <a:rPr lang="en" sz="1800">
                <a:solidFill>
                  <a:schemeClr val="dk1"/>
                </a:solidFill>
              </a:rPr>
              <a:t>&amp; the</a:t>
            </a:r>
            <a:r>
              <a:rPr lang="en" sz="1800" i="1">
                <a:solidFill>
                  <a:schemeClr val="dk1"/>
                </a:solidFill>
              </a:rPr>
              <a:t> KAS for Physical Education</a:t>
            </a:r>
            <a:r>
              <a:rPr lang="en" sz="1800">
                <a:solidFill>
                  <a:schemeClr val="dk1"/>
                </a:solidFill>
              </a:rPr>
              <a:t> and the way those components can support teachers in the process of designing instruction.</a:t>
            </a:r>
            <a:endParaRPr sz="1800">
              <a:solidFill>
                <a:schemeClr val="dk1"/>
              </a:solidFill>
            </a:endParaRPr>
          </a:p>
          <a:p>
            <a:pPr marL="457200" lvl="0" indent="-342900" algn="l" rtl="0">
              <a:lnSpc>
                <a:spcPct val="150000"/>
              </a:lnSpc>
              <a:spcBef>
                <a:spcPts val="0"/>
              </a:spcBef>
              <a:spcAft>
                <a:spcPts val="0"/>
              </a:spcAft>
              <a:buSzPts val="1800"/>
              <a:buFont typeface="Source Sans Pro"/>
              <a:buChar char="▶"/>
            </a:pPr>
            <a:r>
              <a:rPr lang="en" sz="1800">
                <a:solidFill>
                  <a:schemeClr val="dk1"/>
                </a:solidFill>
              </a:rPr>
              <a:t>Experience how the changes in the </a:t>
            </a:r>
            <a:r>
              <a:rPr lang="en" sz="1800" i="1">
                <a:solidFill>
                  <a:schemeClr val="dk1"/>
                </a:solidFill>
              </a:rPr>
              <a:t>KAS for Health Education </a:t>
            </a:r>
            <a:r>
              <a:rPr lang="en" sz="1800">
                <a:solidFill>
                  <a:schemeClr val="dk1"/>
                </a:solidFill>
              </a:rPr>
              <a:t>&amp; the</a:t>
            </a:r>
            <a:r>
              <a:rPr lang="en" sz="1800" i="1">
                <a:solidFill>
                  <a:schemeClr val="dk1"/>
                </a:solidFill>
              </a:rPr>
              <a:t> KAS for Physical Education </a:t>
            </a:r>
            <a:r>
              <a:rPr lang="en" sz="1800">
                <a:solidFill>
                  <a:schemeClr val="dk1"/>
                </a:solidFill>
              </a:rPr>
              <a:t>can and should be reflected in student experiences within our classrooms.</a:t>
            </a:r>
            <a:endParaRPr sz="1800">
              <a:solidFill>
                <a:schemeClr val="dk1"/>
              </a:solidFill>
            </a:endParaRPr>
          </a:p>
          <a:p>
            <a:pPr marL="457200" lvl="0" indent="-342900" algn="l" rtl="0">
              <a:lnSpc>
                <a:spcPct val="150000"/>
              </a:lnSpc>
              <a:spcBef>
                <a:spcPts val="0"/>
              </a:spcBef>
              <a:spcAft>
                <a:spcPts val="0"/>
              </a:spcAft>
              <a:buSzPts val="1800"/>
              <a:buFont typeface="Source Sans Pro"/>
              <a:buChar char="▶"/>
            </a:pPr>
            <a:r>
              <a:rPr lang="en" sz="1800">
                <a:solidFill>
                  <a:schemeClr val="dk1"/>
                </a:solidFill>
              </a:rPr>
              <a:t>Identify and prioritize areas where future professional learning opportunities will be needed in the implementation process with the new</a:t>
            </a:r>
            <a:r>
              <a:rPr lang="en" sz="1800" i="1">
                <a:solidFill>
                  <a:schemeClr val="dk1"/>
                </a:solidFill>
              </a:rPr>
              <a:t> KAS for Health Education </a:t>
            </a:r>
            <a:r>
              <a:rPr lang="en" sz="1800">
                <a:solidFill>
                  <a:schemeClr val="dk1"/>
                </a:solidFill>
              </a:rPr>
              <a:t>&amp; the </a:t>
            </a:r>
            <a:r>
              <a:rPr lang="en" sz="1800" i="1">
                <a:solidFill>
                  <a:schemeClr val="dk1"/>
                </a:solidFill>
              </a:rPr>
              <a:t>KAS for Physical Education</a:t>
            </a:r>
            <a:r>
              <a:rPr lang="en" sz="1800">
                <a:solidFill>
                  <a:schemeClr val="dk1"/>
                </a:solidFill>
              </a:rPr>
              <a:t> and discuss the plan to address those areas.</a:t>
            </a:r>
            <a:endParaRPr sz="1800">
              <a:solidFill>
                <a:schemeClr val="dk1"/>
              </a:solidFill>
            </a:endParaRPr>
          </a:p>
          <a:p>
            <a:pPr marL="342900" lvl="0" indent="-165100" algn="l" rtl="0">
              <a:lnSpc>
                <a:spcPct val="80000"/>
              </a:lnSpc>
              <a:spcBef>
                <a:spcPts val="800"/>
              </a:spcBef>
              <a:spcAft>
                <a:spcPts val="0"/>
              </a:spcAft>
              <a:buSzPts val="2700"/>
              <a:buNone/>
            </a:pPr>
            <a:endParaRPr sz="1800"/>
          </a:p>
        </p:txBody>
      </p:sp>
      <p:sp>
        <p:nvSpPr>
          <p:cNvPr id="513" name="Google Shape;513;p73"/>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4"/>
          <p:cNvSpPr txBox="1">
            <a:spLocks noGrp="1"/>
          </p:cNvSpPr>
          <p:nvPr>
            <p:ph type="title"/>
          </p:nvPr>
        </p:nvSpPr>
        <p:spPr>
          <a:xfrm>
            <a:off x="113650" y="117300"/>
            <a:ext cx="6798300" cy="99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Section 1D: Essential Questions  </a:t>
            </a:r>
            <a:endParaRPr sz="3400"/>
          </a:p>
        </p:txBody>
      </p:sp>
      <p:sp>
        <p:nvSpPr>
          <p:cNvPr id="520" name="Google Shape;520;p74"/>
          <p:cNvSpPr txBox="1">
            <a:spLocks noGrp="1"/>
          </p:cNvSpPr>
          <p:nvPr>
            <p:ph type="body" idx="1"/>
          </p:nvPr>
        </p:nvSpPr>
        <p:spPr>
          <a:xfrm>
            <a:off x="113650" y="1107900"/>
            <a:ext cx="7582200" cy="3960300"/>
          </a:xfrm>
          <a:prstGeom prst="rect">
            <a:avLst/>
          </a:prstGeom>
          <a:noFill/>
          <a:ln>
            <a:noFill/>
          </a:ln>
        </p:spPr>
        <p:txBody>
          <a:bodyPr spcFirstLastPara="1" wrap="square" lIns="68575" tIns="34275" rIns="68575" bIns="34275" anchor="t" anchorCtr="0">
            <a:noAutofit/>
          </a:bodyPr>
          <a:lstStyle/>
          <a:p>
            <a:pPr marL="457200" lvl="0" indent="-342900" algn="l" rtl="0">
              <a:spcBef>
                <a:spcPts val="0"/>
              </a:spcBef>
              <a:spcAft>
                <a:spcPts val="0"/>
              </a:spcAft>
              <a:buSzPts val="1800"/>
              <a:buFont typeface="Source Sans Pro"/>
              <a:buChar char="▶"/>
            </a:pPr>
            <a:r>
              <a:rPr lang="en" sz="2400">
                <a:solidFill>
                  <a:schemeClr val="dk2"/>
                </a:solidFill>
              </a:rPr>
              <a:t>What are the key components of the </a:t>
            </a:r>
            <a:r>
              <a:rPr lang="en" sz="2400" i="1">
                <a:solidFill>
                  <a:schemeClr val="dk2"/>
                </a:solidFill>
              </a:rPr>
              <a:t>KAS for Physical Education</a:t>
            </a:r>
            <a:r>
              <a:rPr lang="en" sz="2400">
                <a:solidFill>
                  <a:schemeClr val="dk2"/>
                </a:solidFill>
              </a:rPr>
              <a:t>?</a:t>
            </a:r>
            <a:endParaRPr sz="2400">
              <a:solidFill>
                <a:schemeClr val="dk2"/>
              </a:solidFill>
            </a:endParaRPr>
          </a:p>
          <a:p>
            <a:pPr marL="457200" lvl="0" indent="0" algn="l" rtl="0">
              <a:spcBef>
                <a:spcPts val="0"/>
              </a:spcBef>
              <a:spcAft>
                <a:spcPts val="0"/>
              </a:spcAft>
              <a:buClr>
                <a:schemeClr val="dk1"/>
              </a:buClr>
              <a:buSzPts val="1100"/>
              <a:buFont typeface="Arial"/>
              <a:buNone/>
            </a:pPr>
            <a:endParaRPr sz="2400">
              <a:solidFill>
                <a:schemeClr val="dk2"/>
              </a:solidFill>
            </a:endParaRPr>
          </a:p>
          <a:p>
            <a:pPr marL="457200" lvl="0" indent="-342900" algn="l" rtl="0">
              <a:spcBef>
                <a:spcPts val="0"/>
              </a:spcBef>
              <a:spcAft>
                <a:spcPts val="0"/>
              </a:spcAft>
              <a:buSzPts val="1800"/>
              <a:buFont typeface="Source Sans Pro"/>
              <a:buChar char="▶"/>
            </a:pPr>
            <a:r>
              <a:rPr lang="en" sz="2400">
                <a:solidFill>
                  <a:schemeClr val="dk2"/>
                </a:solidFill>
              </a:rPr>
              <a:t>How will the components of the architecture support teachers/schools/districts in successfully implementing the </a:t>
            </a:r>
            <a:r>
              <a:rPr lang="en" sz="2400" i="1">
                <a:solidFill>
                  <a:schemeClr val="dk2"/>
                </a:solidFill>
              </a:rPr>
              <a:t>KAS for Physical Education</a:t>
            </a:r>
            <a:r>
              <a:rPr lang="en" sz="2400">
                <a:solidFill>
                  <a:schemeClr val="dk2"/>
                </a:solidFill>
              </a:rPr>
              <a:t>? </a:t>
            </a:r>
            <a:endParaRPr sz="2400">
              <a:solidFill>
                <a:schemeClr val="dk2"/>
              </a:solidFill>
            </a:endParaRPr>
          </a:p>
          <a:p>
            <a:pPr marL="457200" lvl="0" indent="0" algn="l" rtl="0">
              <a:spcBef>
                <a:spcPts val="0"/>
              </a:spcBef>
              <a:spcAft>
                <a:spcPts val="0"/>
              </a:spcAft>
              <a:buClr>
                <a:schemeClr val="dk1"/>
              </a:buClr>
              <a:buSzPts val="1100"/>
              <a:buFont typeface="Arial"/>
              <a:buNone/>
            </a:pPr>
            <a:endParaRPr sz="2400">
              <a:solidFill>
                <a:schemeClr val="dk2"/>
              </a:solidFill>
            </a:endParaRPr>
          </a:p>
          <a:p>
            <a:pPr marL="457200" lvl="0" indent="-342900" algn="l" rtl="0">
              <a:spcBef>
                <a:spcPts val="0"/>
              </a:spcBef>
              <a:spcAft>
                <a:spcPts val="0"/>
              </a:spcAft>
              <a:buSzPts val="1800"/>
              <a:buFont typeface="Source Sans Pro"/>
              <a:buChar char="▶"/>
            </a:pPr>
            <a:r>
              <a:rPr lang="en" sz="2400">
                <a:solidFill>
                  <a:schemeClr val="dk2"/>
                </a:solidFill>
              </a:rPr>
              <a:t>What opportunities for engaging other stakeholders are created by the </a:t>
            </a:r>
            <a:r>
              <a:rPr lang="en" sz="2400" i="1">
                <a:solidFill>
                  <a:schemeClr val="dk2"/>
                </a:solidFill>
              </a:rPr>
              <a:t>KAS for Physical Education</a:t>
            </a:r>
            <a:r>
              <a:rPr lang="en" sz="2400">
                <a:solidFill>
                  <a:schemeClr val="dk2"/>
                </a:solidFill>
              </a:rPr>
              <a:t>?</a:t>
            </a:r>
            <a:endParaRPr sz="2400">
              <a:solidFill>
                <a:schemeClr val="dk2"/>
              </a:solidFill>
            </a:endParaRPr>
          </a:p>
          <a:p>
            <a:pPr marL="457200" lvl="0" indent="0" algn="l" rtl="0">
              <a:lnSpc>
                <a:spcPct val="150000"/>
              </a:lnSpc>
              <a:spcBef>
                <a:spcPts val="0"/>
              </a:spcBef>
              <a:spcAft>
                <a:spcPts val="0"/>
              </a:spcAft>
              <a:buSzPts val="2700"/>
              <a:buNone/>
            </a:pPr>
            <a:endParaRPr sz="2400">
              <a:solidFill>
                <a:schemeClr val="dk2"/>
              </a:solidFill>
            </a:endParaRPr>
          </a:p>
          <a:p>
            <a:pPr marL="457200" lvl="0" indent="0" algn="l" rtl="0">
              <a:lnSpc>
                <a:spcPct val="150000"/>
              </a:lnSpc>
              <a:spcBef>
                <a:spcPts val="0"/>
              </a:spcBef>
              <a:spcAft>
                <a:spcPts val="0"/>
              </a:spcAft>
              <a:buSzPts val="2700"/>
              <a:buNone/>
            </a:pPr>
            <a:endParaRPr sz="2200">
              <a:solidFill>
                <a:schemeClr val="dk2"/>
              </a:solidFill>
            </a:endParaRPr>
          </a:p>
          <a:p>
            <a:pPr marL="342900" lvl="0" indent="-165100" algn="l" rtl="0">
              <a:lnSpc>
                <a:spcPct val="80000"/>
              </a:lnSpc>
              <a:spcBef>
                <a:spcPts val="800"/>
              </a:spcBef>
              <a:spcAft>
                <a:spcPts val="0"/>
              </a:spcAft>
              <a:buSzPts val="2700"/>
              <a:buNone/>
            </a:pPr>
            <a:endParaRPr sz="1800"/>
          </a:p>
        </p:txBody>
      </p:sp>
      <p:sp>
        <p:nvSpPr>
          <p:cNvPr id="521" name="Google Shape;521;p74"/>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525"/>
        <p:cNvGrpSpPr/>
        <p:nvPr/>
      </p:nvGrpSpPr>
      <p:grpSpPr>
        <a:xfrm>
          <a:off x="0" y="0"/>
          <a:ext cx="0" cy="0"/>
          <a:chOff x="0" y="0"/>
          <a:chExt cx="0" cy="0"/>
        </a:xfrm>
      </p:grpSpPr>
      <p:sp useBgFill="1">
        <p:nvSpPr>
          <p:cNvPr id="2" name="Title 1" hidden="1"/>
          <p:cNvSpPr>
            <a:spLocks noGrp="1"/>
          </p:cNvSpPr>
          <p:nvPr>
            <p:ph type="title"/>
          </p:nvPr>
        </p:nvSpPr>
        <p:spPr>
          <a:xfrm>
            <a:off x="306294" y="282388"/>
            <a:ext cx="6447600" cy="990600"/>
          </a:xfrm>
        </p:spPr>
        <p:txBody>
          <a:bodyPr/>
          <a:lstStyle/>
          <a:p>
            <a:r>
              <a:rPr lang="en-US" dirty="0" smtClean="0"/>
              <a:t>p. 10 of KAS for Physical Education</a:t>
            </a:r>
            <a:endParaRPr lang="en-US" dirty="0"/>
          </a:p>
        </p:txBody>
      </p:sp>
      <p:sp>
        <p:nvSpPr>
          <p:cNvPr id="526" name="Google Shape;526;p75"/>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54</a:t>
            </a:fld>
            <a:endParaRPr/>
          </a:p>
        </p:txBody>
      </p:sp>
      <p:pic>
        <p:nvPicPr>
          <p:cNvPr id="527" name="Google Shape;527;p75" descr="This is an image of page 10 from the KAS for Physical Education. "/>
          <p:cNvPicPr preferRelativeResize="0"/>
          <p:nvPr/>
        </p:nvPicPr>
        <p:blipFill>
          <a:blip r:embed="rId3">
            <a:alphaModFix/>
          </a:blip>
          <a:stretch>
            <a:fillRect/>
          </a:stretch>
        </p:blipFill>
        <p:spPr>
          <a:xfrm>
            <a:off x="988875" y="152400"/>
            <a:ext cx="7166260" cy="483870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531"/>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 23 of the KAS for Physical Education</a:t>
            </a:r>
            <a:endParaRPr lang="en-US" dirty="0"/>
          </a:p>
        </p:txBody>
      </p:sp>
      <p:sp>
        <p:nvSpPr>
          <p:cNvPr id="532" name="Google Shape;532;p76"/>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55</a:t>
            </a:fld>
            <a:endParaRPr/>
          </a:p>
        </p:txBody>
      </p:sp>
      <p:pic>
        <p:nvPicPr>
          <p:cNvPr id="533" name="Google Shape;533;p76" descr="This is an image of p. 23 of the KAS for Physical Education."/>
          <p:cNvPicPr preferRelativeResize="0"/>
          <p:nvPr/>
        </p:nvPicPr>
        <p:blipFill>
          <a:blip r:embed="rId3">
            <a:alphaModFix/>
          </a:blip>
          <a:stretch>
            <a:fillRect/>
          </a:stretch>
        </p:blipFill>
        <p:spPr>
          <a:xfrm>
            <a:off x="637388" y="152400"/>
            <a:ext cx="7869216" cy="48387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7"/>
          <p:cNvSpPr txBox="1">
            <a:spLocks noGrp="1"/>
          </p:cNvSpPr>
          <p:nvPr>
            <p:ph type="title"/>
          </p:nvPr>
        </p:nvSpPr>
        <p:spPr>
          <a:xfrm>
            <a:off x="113650" y="117300"/>
            <a:ext cx="6798300" cy="99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Food for thought: </a:t>
            </a:r>
            <a:endParaRPr sz="3400"/>
          </a:p>
        </p:txBody>
      </p:sp>
      <p:sp>
        <p:nvSpPr>
          <p:cNvPr id="540" name="Google Shape;540;p77"/>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56</a:t>
            </a:fld>
            <a:endParaRPr/>
          </a:p>
        </p:txBody>
      </p:sp>
      <p:sp>
        <p:nvSpPr>
          <p:cNvPr id="541" name="Google Shape;541;p77"/>
          <p:cNvSpPr txBox="1">
            <a:spLocks noGrp="1"/>
          </p:cNvSpPr>
          <p:nvPr>
            <p:ph type="body" idx="1"/>
          </p:nvPr>
        </p:nvSpPr>
        <p:spPr>
          <a:xfrm>
            <a:off x="96250" y="775225"/>
            <a:ext cx="6833100" cy="3960300"/>
          </a:xfrm>
          <a:prstGeom prst="rect">
            <a:avLst/>
          </a:prstGeom>
          <a:noFill/>
          <a:ln>
            <a:noFill/>
          </a:ln>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SzPts val="1800"/>
              <a:buFont typeface="Source Sans Pro"/>
              <a:buChar char="▶"/>
            </a:pPr>
            <a:r>
              <a:rPr lang="en" sz="2400">
                <a:solidFill>
                  <a:schemeClr val="dk2"/>
                </a:solidFill>
              </a:rPr>
              <a:t>Do you see any connections in learning across the five standards listed in the overview?</a:t>
            </a:r>
            <a:endParaRPr sz="2400">
              <a:solidFill>
                <a:schemeClr val="dk2"/>
              </a:solidFill>
            </a:endParaRPr>
          </a:p>
          <a:p>
            <a:pPr marL="457200" lvl="0" indent="-342900" algn="l" rtl="0">
              <a:lnSpc>
                <a:spcPct val="115000"/>
              </a:lnSpc>
              <a:spcBef>
                <a:spcPts val="1000"/>
              </a:spcBef>
              <a:spcAft>
                <a:spcPts val="0"/>
              </a:spcAft>
              <a:buSzPts val="1800"/>
              <a:buFont typeface="Source Sans Pro"/>
              <a:buChar char="▶"/>
            </a:pPr>
            <a:r>
              <a:rPr lang="en" sz="2400">
                <a:solidFill>
                  <a:schemeClr val="dk2"/>
                </a:solidFill>
              </a:rPr>
              <a:t>How might the information in the overview of the </a:t>
            </a:r>
            <a:r>
              <a:rPr lang="en" sz="2400" i="1">
                <a:solidFill>
                  <a:schemeClr val="dk2"/>
                </a:solidFill>
              </a:rPr>
              <a:t>KAS for Physical Education </a:t>
            </a:r>
            <a:r>
              <a:rPr lang="en" sz="2400">
                <a:solidFill>
                  <a:schemeClr val="dk2"/>
                </a:solidFill>
              </a:rPr>
              <a:t>be useful for   </a:t>
            </a:r>
            <a:endParaRPr sz="1200">
              <a:solidFill>
                <a:schemeClr val="dk1"/>
              </a:solidFill>
              <a:latin typeface="Arial"/>
              <a:ea typeface="Arial"/>
              <a:cs typeface="Arial"/>
              <a:sym typeface="Arial"/>
            </a:endParaRPr>
          </a:p>
          <a:p>
            <a:pPr marL="914400" lvl="0" indent="-381000" algn="l" rtl="0">
              <a:lnSpc>
                <a:spcPct val="115000"/>
              </a:lnSpc>
              <a:spcBef>
                <a:spcPts val="1000"/>
              </a:spcBef>
              <a:spcAft>
                <a:spcPts val="0"/>
              </a:spcAft>
              <a:buClr>
                <a:schemeClr val="dk2"/>
              </a:buClr>
              <a:buSzPts val="2400"/>
              <a:buFont typeface="Source Sans Pro"/>
              <a:buChar char="●"/>
            </a:pPr>
            <a:r>
              <a:rPr lang="en" sz="2400">
                <a:solidFill>
                  <a:schemeClr val="dk1"/>
                </a:solidFill>
              </a:rPr>
              <a:t>Teachers?</a:t>
            </a:r>
            <a:endParaRPr sz="2400">
              <a:solidFill>
                <a:schemeClr val="dk1"/>
              </a:solidFill>
            </a:endParaRPr>
          </a:p>
          <a:p>
            <a:pPr marL="914400" lvl="0" indent="-381000" algn="l" rtl="0">
              <a:lnSpc>
                <a:spcPct val="115000"/>
              </a:lnSpc>
              <a:spcBef>
                <a:spcPts val="0"/>
              </a:spcBef>
              <a:spcAft>
                <a:spcPts val="0"/>
              </a:spcAft>
              <a:buClr>
                <a:schemeClr val="dk1"/>
              </a:buClr>
              <a:buSzPts val="2400"/>
              <a:buChar char="●"/>
            </a:pPr>
            <a:r>
              <a:rPr lang="en" sz="2400">
                <a:solidFill>
                  <a:schemeClr val="dk1"/>
                </a:solidFill>
              </a:rPr>
              <a:t>Administrators?</a:t>
            </a:r>
            <a:endParaRPr sz="2400">
              <a:solidFill>
                <a:schemeClr val="dk1"/>
              </a:solidFill>
            </a:endParaRPr>
          </a:p>
          <a:p>
            <a:pPr marL="914400" lvl="0" indent="-381000" algn="l" rtl="0">
              <a:lnSpc>
                <a:spcPct val="115000"/>
              </a:lnSpc>
              <a:spcBef>
                <a:spcPts val="0"/>
              </a:spcBef>
              <a:spcAft>
                <a:spcPts val="0"/>
              </a:spcAft>
              <a:buClr>
                <a:schemeClr val="dk2"/>
              </a:buClr>
              <a:buSzPts val="2400"/>
              <a:buFont typeface="Source Sans Pro"/>
              <a:buChar char="●"/>
            </a:pPr>
            <a:r>
              <a:rPr lang="en" sz="2400">
                <a:solidFill>
                  <a:schemeClr val="dk1"/>
                </a:solidFill>
              </a:rPr>
              <a:t>Parents?</a:t>
            </a:r>
            <a:endParaRPr sz="2400">
              <a:solidFill>
                <a:schemeClr val="dk1"/>
              </a:solidFill>
            </a:endParaRPr>
          </a:p>
          <a:p>
            <a:pPr marL="914400" lvl="0" indent="-381000" algn="l" rtl="0">
              <a:lnSpc>
                <a:spcPct val="115000"/>
              </a:lnSpc>
              <a:spcBef>
                <a:spcPts val="0"/>
              </a:spcBef>
              <a:spcAft>
                <a:spcPts val="0"/>
              </a:spcAft>
              <a:buClr>
                <a:schemeClr val="dk2"/>
              </a:buClr>
              <a:buSzPts val="2400"/>
              <a:buFont typeface="Source Sans Pro"/>
              <a:buChar char="●"/>
            </a:pPr>
            <a:r>
              <a:rPr lang="en" sz="2400">
                <a:solidFill>
                  <a:schemeClr val="dk1"/>
                </a:solidFill>
              </a:rPr>
              <a:t>Students? </a:t>
            </a:r>
            <a:endParaRPr sz="2400">
              <a:solidFill>
                <a:schemeClr val="dk1"/>
              </a:solidFill>
            </a:endParaRPr>
          </a:p>
          <a:p>
            <a:pPr marL="914400" lvl="0" indent="-381000" algn="l" rtl="0">
              <a:lnSpc>
                <a:spcPct val="115000"/>
              </a:lnSpc>
              <a:spcBef>
                <a:spcPts val="0"/>
              </a:spcBef>
              <a:spcAft>
                <a:spcPts val="0"/>
              </a:spcAft>
              <a:buClr>
                <a:schemeClr val="dk2"/>
              </a:buClr>
              <a:buSzPts val="2400"/>
              <a:buFont typeface="Source Sans Pro"/>
              <a:buChar char="●"/>
            </a:pPr>
            <a:r>
              <a:rPr lang="en" sz="2400">
                <a:solidFill>
                  <a:schemeClr val="dk1"/>
                </a:solidFill>
              </a:rPr>
              <a:t>Citizens?</a:t>
            </a:r>
            <a:endParaRPr sz="2400">
              <a:solidFill>
                <a:schemeClr val="dk2"/>
              </a:solidFill>
            </a:endParaRPr>
          </a:p>
          <a:p>
            <a:pPr marL="457200" lvl="0" indent="0" algn="l" rtl="0">
              <a:lnSpc>
                <a:spcPct val="115000"/>
              </a:lnSpc>
              <a:spcBef>
                <a:spcPts val="0"/>
              </a:spcBef>
              <a:spcAft>
                <a:spcPts val="0"/>
              </a:spcAft>
              <a:buSzPts val="2700"/>
              <a:buNone/>
            </a:pPr>
            <a:endParaRPr sz="1800">
              <a:solidFill>
                <a:schemeClr val="dk1"/>
              </a:solidFill>
            </a:endParaRPr>
          </a:p>
          <a:p>
            <a:pPr marL="342900" lvl="0" indent="-165100" algn="l" rtl="0">
              <a:lnSpc>
                <a:spcPct val="80000"/>
              </a:lnSpc>
              <a:spcBef>
                <a:spcPts val="800"/>
              </a:spcBef>
              <a:spcAft>
                <a:spcPts val="0"/>
              </a:spcAft>
              <a:buSzPts val="2700"/>
              <a:buNone/>
            </a:pPr>
            <a:endParaRPr sz="18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8"/>
          <p:cNvSpPr txBox="1">
            <a:spLocks noGrp="1"/>
          </p:cNvSpPr>
          <p:nvPr>
            <p:ph type="title"/>
          </p:nvPr>
        </p:nvSpPr>
        <p:spPr>
          <a:xfrm>
            <a:off x="191549" y="147350"/>
            <a:ext cx="7830600" cy="4431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SzPts val="3300"/>
              <a:buNone/>
            </a:pPr>
            <a:r>
              <a:rPr lang="en" sz="3400"/>
              <a:t>Understanding the Architecture</a:t>
            </a:r>
            <a:endParaRPr sz="3400" b="0" i="1" u="none" strike="noStrike" cap="none">
              <a:solidFill>
                <a:srgbClr val="072B62"/>
              </a:solidFill>
            </a:endParaRPr>
          </a:p>
        </p:txBody>
      </p:sp>
      <p:sp>
        <p:nvSpPr>
          <p:cNvPr id="547" name="Google Shape;547;p78"/>
          <p:cNvSpPr txBox="1">
            <a:spLocks noGrp="1"/>
          </p:cNvSpPr>
          <p:nvPr>
            <p:ph type="body" idx="1"/>
          </p:nvPr>
        </p:nvSpPr>
        <p:spPr>
          <a:xfrm>
            <a:off x="191550" y="791675"/>
            <a:ext cx="6878400" cy="4351800"/>
          </a:xfrm>
          <a:prstGeom prst="rect">
            <a:avLst/>
          </a:prstGeom>
          <a:noFill/>
          <a:ln>
            <a:noFill/>
          </a:ln>
        </p:spPr>
        <p:txBody>
          <a:bodyPr spcFirstLastPara="1" wrap="square" lIns="68575" tIns="68575" rIns="68575" bIns="68575" anchor="t" anchorCtr="0">
            <a:noAutofit/>
          </a:bodyPr>
          <a:lstStyle/>
          <a:p>
            <a:pPr marL="457200" lvl="0" indent="0" algn="l" rtl="0">
              <a:spcBef>
                <a:spcPts val="0"/>
              </a:spcBef>
              <a:spcAft>
                <a:spcPts val="0"/>
              </a:spcAft>
              <a:buNone/>
            </a:pPr>
            <a:r>
              <a:rPr lang="en" sz="1800"/>
              <a:t>The </a:t>
            </a:r>
            <a:r>
              <a:rPr lang="en" sz="1800" i="1"/>
              <a:t>KAS for Physical Education</a:t>
            </a:r>
            <a:r>
              <a:rPr lang="en" sz="1800"/>
              <a:t> are organized into </a:t>
            </a:r>
            <a:r>
              <a:rPr lang="en" sz="1800" b="1"/>
              <a:t>three </a:t>
            </a:r>
            <a:r>
              <a:rPr lang="en" sz="1800"/>
              <a:t>parts:</a:t>
            </a:r>
            <a:endParaRPr sz="1800"/>
          </a:p>
          <a:p>
            <a:pPr marL="0" lvl="0" indent="0" algn="l" rtl="0">
              <a:spcBef>
                <a:spcPts val="0"/>
              </a:spcBef>
              <a:spcAft>
                <a:spcPts val="0"/>
              </a:spcAft>
              <a:buNone/>
            </a:pPr>
            <a:r>
              <a:rPr lang="en" sz="1800"/>
              <a:t>		1. The Standards</a:t>
            </a:r>
            <a:endParaRPr sz="1800"/>
          </a:p>
          <a:p>
            <a:pPr marL="0" lvl="0" indent="0" algn="l" rtl="0">
              <a:spcBef>
                <a:spcPts val="0"/>
              </a:spcBef>
              <a:spcAft>
                <a:spcPts val="0"/>
              </a:spcAft>
              <a:buNone/>
            </a:pPr>
            <a:r>
              <a:rPr lang="en" sz="1800"/>
              <a:t>		2. The Practices</a:t>
            </a:r>
            <a:endParaRPr sz="1800"/>
          </a:p>
          <a:p>
            <a:pPr marL="0" lvl="0" indent="0" algn="l" rtl="0">
              <a:spcBef>
                <a:spcPts val="0"/>
              </a:spcBef>
              <a:spcAft>
                <a:spcPts val="0"/>
              </a:spcAft>
              <a:buNone/>
            </a:pPr>
            <a:r>
              <a:rPr lang="en" sz="1800"/>
              <a:t>		3. The Performance Indicators</a:t>
            </a:r>
            <a:endParaRPr sz="1800"/>
          </a:p>
          <a:p>
            <a:pPr marL="45720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endParaRPr sz="1800"/>
          </a:p>
          <a:p>
            <a:pPr marL="457200" lvl="0" indent="0" algn="l" rtl="0">
              <a:lnSpc>
                <a:spcPct val="100000"/>
              </a:lnSpc>
              <a:spcBef>
                <a:spcPts val="0"/>
              </a:spcBef>
              <a:spcAft>
                <a:spcPts val="0"/>
              </a:spcAft>
              <a:buNone/>
            </a:pPr>
            <a:endParaRPr sz="1800" b="1"/>
          </a:p>
          <a:p>
            <a:pPr marL="457200" lvl="0" indent="0" algn="l" rtl="0">
              <a:lnSpc>
                <a:spcPct val="100000"/>
              </a:lnSpc>
              <a:spcBef>
                <a:spcPts val="0"/>
              </a:spcBef>
              <a:spcAft>
                <a:spcPts val="0"/>
              </a:spcAft>
              <a:buSzPts val="2700"/>
              <a:buNone/>
            </a:pPr>
            <a:endParaRPr sz="1800"/>
          </a:p>
          <a:p>
            <a:pPr marL="444500" lvl="1" indent="0" algn="l" rtl="0">
              <a:lnSpc>
                <a:spcPct val="100000"/>
              </a:lnSpc>
              <a:spcBef>
                <a:spcPts val="0"/>
              </a:spcBef>
              <a:spcAft>
                <a:spcPts val="0"/>
              </a:spcAft>
              <a:buClr>
                <a:srgbClr val="3F3F3F"/>
              </a:buClr>
              <a:buSzPts val="1200"/>
              <a:buNone/>
            </a:pPr>
            <a:endParaRPr sz="1200"/>
          </a:p>
          <a:p>
            <a:pPr marL="914400" lvl="0" indent="0" algn="l" rtl="0">
              <a:lnSpc>
                <a:spcPct val="100000"/>
              </a:lnSpc>
              <a:spcBef>
                <a:spcPts val="0"/>
              </a:spcBef>
              <a:spcAft>
                <a:spcPts val="0"/>
              </a:spcAft>
              <a:buSzPts val="2700"/>
              <a:buNone/>
            </a:pPr>
            <a:endParaRPr sz="1800" b="0" i="0" u="none" strike="noStrike" cap="none">
              <a:solidFill>
                <a:srgbClr val="3F3F3F"/>
              </a:solidFill>
            </a:endParaRPr>
          </a:p>
          <a:p>
            <a:pPr marL="1041400" lvl="2" indent="-177800" algn="l" rtl="0">
              <a:lnSpc>
                <a:spcPct val="100000"/>
              </a:lnSpc>
              <a:spcBef>
                <a:spcPts val="0"/>
              </a:spcBef>
              <a:spcAft>
                <a:spcPts val="0"/>
              </a:spcAft>
              <a:buClr>
                <a:srgbClr val="3F3F3F"/>
              </a:buClr>
              <a:buSzPts val="1200"/>
              <a:buFont typeface="Courier New"/>
              <a:buNone/>
            </a:pPr>
            <a:endParaRPr b="0" i="0" u="none" strike="noStrike" cap="none">
              <a:solidFill>
                <a:srgbClr val="3F3F3F"/>
              </a:solidFill>
            </a:endParaRPr>
          </a:p>
          <a:p>
            <a:pPr marL="444500" lvl="1" indent="0" algn="l" rtl="0">
              <a:lnSpc>
                <a:spcPct val="80000"/>
              </a:lnSpc>
              <a:spcBef>
                <a:spcPts val="0"/>
              </a:spcBef>
              <a:spcAft>
                <a:spcPts val="0"/>
              </a:spcAft>
              <a:buClr>
                <a:srgbClr val="3F3F3F"/>
              </a:buClr>
              <a:buSzPts val="1200"/>
              <a:buNone/>
            </a:pPr>
            <a:endParaRPr sz="2100"/>
          </a:p>
        </p:txBody>
      </p:sp>
      <p:sp>
        <p:nvSpPr>
          <p:cNvPr id="548" name="Google Shape;548;p78"/>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FFFFFF"/>
                </a:solidFill>
                <a:latin typeface="Source Sans Pro"/>
                <a:ea typeface="Source Sans Pro"/>
                <a:cs typeface="Source Sans Pro"/>
                <a:sym typeface="Source Sans Pro"/>
              </a:rPr>
              <a:t>57</a:t>
            </a:fld>
            <a:endParaRPr sz="1400" b="0" i="0" u="none" strike="noStrike" cap="none">
              <a:solidFill>
                <a:srgbClr val="FFFFFF"/>
              </a:solidFill>
              <a:latin typeface="Source Sans Pro"/>
              <a:ea typeface="Source Sans Pro"/>
              <a:cs typeface="Source Sans Pro"/>
              <a:sym typeface="Source Sans Pro"/>
            </a:endParaRPr>
          </a:p>
        </p:txBody>
      </p:sp>
      <p:pic>
        <p:nvPicPr>
          <p:cNvPr id="549" name="Google Shape;549;p78" descr="This is an image from p. 7 of the KAS for Physical Education to clarify the location of the components and the coding of the standards. "/>
          <p:cNvPicPr preferRelativeResize="0"/>
          <p:nvPr/>
        </p:nvPicPr>
        <p:blipFill>
          <a:blip r:embed="rId3">
            <a:alphaModFix/>
          </a:blip>
          <a:stretch>
            <a:fillRect/>
          </a:stretch>
        </p:blipFill>
        <p:spPr>
          <a:xfrm>
            <a:off x="393450" y="2055325"/>
            <a:ext cx="6474601" cy="30881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79"/>
          <p:cNvSpPr txBox="1">
            <a:spLocks noGrp="1"/>
          </p:cNvSpPr>
          <p:nvPr>
            <p:ph type="title"/>
          </p:nvPr>
        </p:nvSpPr>
        <p:spPr>
          <a:xfrm>
            <a:off x="191549" y="147350"/>
            <a:ext cx="7830600" cy="4431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SzPts val="3300"/>
              <a:buNone/>
            </a:pPr>
            <a:r>
              <a:rPr lang="en" sz="3400"/>
              <a:t>Understanding the Architecture</a:t>
            </a:r>
            <a:endParaRPr sz="3400" b="0" i="1" u="none" strike="noStrike" cap="none">
              <a:solidFill>
                <a:srgbClr val="072B62"/>
              </a:solidFill>
            </a:endParaRPr>
          </a:p>
        </p:txBody>
      </p:sp>
      <p:sp>
        <p:nvSpPr>
          <p:cNvPr id="555" name="Google Shape;555;p79"/>
          <p:cNvSpPr txBox="1">
            <a:spLocks noGrp="1"/>
          </p:cNvSpPr>
          <p:nvPr>
            <p:ph type="body" idx="1"/>
          </p:nvPr>
        </p:nvSpPr>
        <p:spPr>
          <a:xfrm>
            <a:off x="191550" y="679575"/>
            <a:ext cx="6878400" cy="4110300"/>
          </a:xfrm>
          <a:prstGeom prst="rect">
            <a:avLst/>
          </a:prstGeom>
          <a:noFill/>
          <a:ln>
            <a:noFill/>
          </a:ln>
        </p:spPr>
        <p:txBody>
          <a:bodyPr spcFirstLastPara="1" wrap="square" lIns="68575" tIns="68575" rIns="68575" bIns="68575" anchor="t" anchorCtr="0">
            <a:noAutofit/>
          </a:bodyPr>
          <a:lstStyle/>
          <a:p>
            <a:pPr marL="457200" lvl="0" indent="-381000" algn="l" rtl="0">
              <a:lnSpc>
                <a:spcPct val="100000"/>
              </a:lnSpc>
              <a:spcBef>
                <a:spcPts val="0"/>
              </a:spcBef>
              <a:spcAft>
                <a:spcPts val="0"/>
              </a:spcAft>
              <a:buSzPts val="2400"/>
              <a:buChar char="➢"/>
            </a:pPr>
            <a:r>
              <a:rPr lang="en" sz="2400" b="1"/>
              <a:t>The Standards:</a:t>
            </a:r>
            <a:endParaRPr sz="2400" b="1"/>
          </a:p>
          <a:p>
            <a:pPr marL="914400" lvl="1" indent="-342900" algn="l" rtl="0">
              <a:lnSpc>
                <a:spcPct val="100000"/>
              </a:lnSpc>
              <a:spcBef>
                <a:spcPts val="0"/>
              </a:spcBef>
              <a:spcAft>
                <a:spcPts val="0"/>
              </a:spcAft>
              <a:buSzPts val="1800"/>
              <a:buChar char="○"/>
            </a:pPr>
            <a:r>
              <a:rPr lang="en" sz="1800"/>
              <a:t>provide </a:t>
            </a:r>
            <a:r>
              <a:rPr lang="en" sz="1800" b="1"/>
              <a:t>cognitive content</a:t>
            </a:r>
            <a:r>
              <a:rPr lang="en" sz="1800"/>
              <a:t> to develop and maintain active lifestyles throughout childhood, adolescence and into adulthood.</a:t>
            </a:r>
            <a:endParaRPr sz="1800"/>
          </a:p>
          <a:p>
            <a:pPr marL="914400" lvl="0" indent="0" algn="l" rtl="0">
              <a:lnSpc>
                <a:spcPct val="100000"/>
              </a:lnSpc>
              <a:spcBef>
                <a:spcPts val="0"/>
              </a:spcBef>
              <a:spcAft>
                <a:spcPts val="0"/>
              </a:spcAft>
              <a:buNone/>
            </a:pPr>
            <a:endParaRPr sz="1800"/>
          </a:p>
          <a:p>
            <a:pPr marL="914400" lvl="1" indent="-342900" algn="l" rtl="0">
              <a:lnSpc>
                <a:spcPct val="100000"/>
              </a:lnSpc>
              <a:spcBef>
                <a:spcPts val="0"/>
              </a:spcBef>
              <a:spcAft>
                <a:spcPts val="0"/>
              </a:spcAft>
              <a:buSzPts val="1800"/>
              <a:buChar char="○"/>
            </a:pPr>
            <a:r>
              <a:rPr lang="en" sz="1800"/>
              <a:t>Communicate the broader learning of performance indicators that promote and produce physically literate students in all grade levels.</a:t>
            </a:r>
            <a:endParaRPr sz="1800"/>
          </a:p>
          <a:p>
            <a:pPr marL="457200" lvl="0" indent="0" algn="l" rtl="0">
              <a:lnSpc>
                <a:spcPct val="100000"/>
              </a:lnSpc>
              <a:spcBef>
                <a:spcPts val="0"/>
              </a:spcBef>
              <a:spcAft>
                <a:spcPts val="0"/>
              </a:spcAft>
              <a:buNone/>
            </a:pPr>
            <a:endParaRPr sz="1800"/>
          </a:p>
          <a:p>
            <a:pPr marL="457200" lvl="0" indent="-342900" algn="l" rtl="0">
              <a:lnSpc>
                <a:spcPct val="100000"/>
              </a:lnSpc>
              <a:spcBef>
                <a:spcPts val="0"/>
              </a:spcBef>
              <a:spcAft>
                <a:spcPts val="0"/>
              </a:spcAft>
              <a:buSzPts val="1800"/>
              <a:buChar char="➢"/>
            </a:pPr>
            <a:r>
              <a:rPr lang="en" sz="1800"/>
              <a:t>Standards are the overarching ideas that support reaching the end goal of creating physically literate students.</a:t>
            </a:r>
            <a:endParaRPr sz="1800"/>
          </a:p>
          <a:p>
            <a:pPr marL="457200" lvl="0" indent="0" algn="l" rtl="0">
              <a:lnSpc>
                <a:spcPct val="100000"/>
              </a:lnSpc>
              <a:spcBef>
                <a:spcPts val="0"/>
              </a:spcBef>
              <a:spcAft>
                <a:spcPts val="0"/>
              </a:spcAft>
              <a:buNone/>
            </a:pPr>
            <a:endParaRPr sz="1800"/>
          </a:p>
          <a:p>
            <a:pPr marL="457200" lvl="0" indent="-342900" algn="l" rtl="0">
              <a:lnSpc>
                <a:spcPct val="100000"/>
              </a:lnSpc>
              <a:spcBef>
                <a:spcPts val="0"/>
              </a:spcBef>
              <a:spcAft>
                <a:spcPts val="0"/>
              </a:spcAft>
              <a:buSzPts val="1800"/>
              <a:buChar char="➢"/>
            </a:pPr>
            <a:r>
              <a:rPr lang="en" sz="1800"/>
              <a:t>Standards are not meant to be mastered in one or two lessons; rather, acquiring these skills is the outcome of a comprehensive, sequential, physical education.</a:t>
            </a:r>
            <a:endParaRPr sz="1800"/>
          </a:p>
          <a:p>
            <a:pPr marL="0" lvl="0" indent="0" algn="l" rtl="0">
              <a:lnSpc>
                <a:spcPct val="100000"/>
              </a:lnSpc>
              <a:spcBef>
                <a:spcPts val="0"/>
              </a:spcBef>
              <a:spcAft>
                <a:spcPts val="0"/>
              </a:spcAft>
              <a:buSzPts val="2700"/>
              <a:buNone/>
            </a:pPr>
            <a:endParaRPr sz="1800" b="1"/>
          </a:p>
          <a:p>
            <a:pPr marL="457200" lvl="0" indent="0" algn="l" rtl="0">
              <a:lnSpc>
                <a:spcPct val="100000"/>
              </a:lnSpc>
              <a:spcBef>
                <a:spcPts val="0"/>
              </a:spcBef>
              <a:spcAft>
                <a:spcPts val="0"/>
              </a:spcAft>
              <a:buSzPts val="2700"/>
              <a:buNone/>
            </a:pPr>
            <a:endParaRPr sz="1800"/>
          </a:p>
          <a:p>
            <a:pPr marL="444500" lvl="1" indent="0" algn="l" rtl="0">
              <a:lnSpc>
                <a:spcPct val="100000"/>
              </a:lnSpc>
              <a:spcBef>
                <a:spcPts val="0"/>
              </a:spcBef>
              <a:spcAft>
                <a:spcPts val="0"/>
              </a:spcAft>
              <a:buClr>
                <a:srgbClr val="3F3F3F"/>
              </a:buClr>
              <a:buSzPts val="1200"/>
              <a:buNone/>
            </a:pPr>
            <a:endParaRPr sz="1200"/>
          </a:p>
          <a:p>
            <a:pPr marL="914400" lvl="0" indent="0" algn="l" rtl="0">
              <a:lnSpc>
                <a:spcPct val="100000"/>
              </a:lnSpc>
              <a:spcBef>
                <a:spcPts val="0"/>
              </a:spcBef>
              <a:spcAft>
                <a:spcPts val="0"/>
              </a:spcAft>
              <a:buSzPts val="2700"/>
              <a:buNone/>
            </a:pPr>
            <a:endParaRPr sz="1800" b="0" i="0" u="none" strike="noStrike" cap="none">
              <a:solidFill>
                <a:srgbClr val="3F3F3F"/>
              </a:solidFill>
            </a:endParaRPr>
          </a:p>
          <a:p>
            <a:pPr marL="1041400" lvl="2" indent="-177800" algn="l" rtl="0">
              <a:lnSpc>
                <a:spcPct val="100000"/>
              </a:lnSpc>
              <a:spcBef>
                <a:spcPts val="0"/>
              </a:spcBef>
              <a:spcAft>
                <a:spcPts val="0"/>
              </a:spcAft>
              <a:buClr>
                <a:srgbClr val="3F3F3F"/>
              </a:buClr>
              <a:buSzPts val="1200"/>
              <a:buFont typeface="Courier New"/>
              <a:buNone/>
            </a:pPr>
            <a:endParaRPr b="0" i="0" u="none" strike="noStrike" cap="none">
              <a:solidFill>
                <a:srgbClr val="3F3F3F"/>
              </a:solidFill>
            </a:endParaRPr>
          </a:p>
          <a:p>
            <a:pPr marL="444500" lvl="1" indent="0" algn="l" rtl="0">
              <a:lnSpc>
                <a:spcPct val="80000"/>
              </a:lnSpc>
              <a:spcBef>
                <a:spcPts val="0"/>
              </a:spcBef>
              <a:spcAft>
                <a:spcPts val="0"/>
              </a:spcAft>
              <a:buClr>
                <a:srgbClr val="3F3F3F"/>
              </a:buClr>
              <a:buSzPts val="1200"/>
              <a:buNone/>
            </a:pPr>
            <a:endParaRPr sz="2100"/>
          </a:p>
        </p:txBody>
      </p:sp>
      <p:sp>
        <p:nvSpPr>
          <p:cNvPr id="556" name="Google Shape;556;p79"/>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FFFFFF"/>
                </a:solidFill>
                <a:latin typeface="Source Sans Pro"/>
                <a:ea typeface="Source Sans Pro"/>
                <a:cs typeface="Source Sans Pro"/>
                <a:sym typeface="Source Sans Pro"/>
              </a:rPr>
              <a:t>58</a:t>
            </a:fld>
            <a:endParaRPr sz="1400" b="0" i="0" u="none" strike="noStrike" cap="none">
              <a:solidFill>
                <a:srgbClr val="FFFFFF"/>
              </a:solidFill>
              <a:latin typeface="Source Sans Pro"/>
              <a:ea typeface="Source Sans Pro"/>
              <a:cs typeface="Source Sans Pro"/>
              <a:sym typeface="Source Sans Pro"/>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80"/>
          <p:cNvSpPr txBox="1">
            <a:spLocks noGrp="1"/>
          </p:cNvSpPr>
          <p:nvPr>
            <p:ph type="title"/>
          </p:nvPr>
        </p:nvSpPr>
        <p:spPr>
          <a:xfrm>
            <a:off x="191549" y="147350"/>
            <a:ext cx="7830600" cy="4431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SzPts val="3300"/>
              <a:buNone/>
            </a:pPr>
            <a:r>
              <a:rPr lang="en" sz="3400"/>
              <a:t>Understanding the Architecture</a:t>
            </a:r>
            <a:endParaRPr sz="3400" b="0" i="1" u="none" strike="noStrike" cap="none">
              <a:solidFill>
                <a:srgbClr val="072B62"/>
              </a:solidFill>
            </a:endParaRPr>
          </a:p>
        </p:txBody>
      </p:sp>
      <p:sp>
        <p:nvSpPr>
          <p:cNvPr id="562" name="Google Shape;562;p80"/>
          <p:cNvSpPr txBox="1">
            <a:spLocks noGrp="1"/>
          </p:cNvSpPr>
          <p:nvPr>
            <p:ph type="body" idx="1"/>
          </p:nvPr>
        </p:nvSpPr>
        <p:spPr>
          <a:xfrm>
            <a:off x="191550" y="791675"/>
            <a:ext cx="6878400" cy="4351800"/>
          </a:xfrm>
          <a:prstGeom prst="rect">
            <a:avLst/>
          </a:prstGeom>
          <a:noFill/>
          <a:ln>
            <a:noFill/>
          </a:ln>
        </p:spPr>
        <p:txBody>
          <a:bodyPr spcFirstLastPara="1" wrap="square" lIns="68575" tIns="68575" rIns="68575" bIns="68575" anchor="t" anchorCtr="0">
            <a:noAutofit/>
          </a:bodyPr>
          <a:lstStyle/>
          <a:p>
            <a:pPr marL="457200" lvl="0" indent="-381000" algn="l" rtl="0">
              <a:lnSpc>
                <a:spcPct val="100000"/>
              </a:lnSpc>
              <a:spcBef>
                <a:spcPts val="0"/>
              </a:spcBef>
              <a:spcAft>
                <a:spcPts val="0"/>
              </a:spcAft>
              <a:buSzPts val="2400"/>
              <a:buChar char="➢"/>
            </a:pPr>
            <a:r>
              <a:rPr lang="en" sz="2400" b="1"/>
              <a:t>The Practices:</a:t>
            </a:r>
            <a:endParaRPr sz="1800" b="1"/>
          </a:p>
          <a:p>
            <a:pPr marL="914400" marR="0" lvl="0" indent="-342900" algn="l" rtl="0">
              <a:lnSpc>
                <a:spcPct val="100000"/>
              </a:lnSpc>
              <a:spcBef>
                <a:spcPts val="0"/>
              </a:spcBef>
              <a:spcAft>
                <a:spcPts val="0"/>
              </a:spcAft>
              <a:buSzPts val="1800"/>
              <a:buChar char="●"/>
            </a:pPr>
            <a:r>
              <a:rPr lang="en" sz="1800"/>
              <a:t>Explains the physical education standard and what students will be able to demonstrate as being physically literate in </a:t>
            </a:r>
            <a:endParaRPr sz="1800"/>
          </a:p>
          <a:p>
            <a:pPr marL="1371600" marR="0" lvl="2" indent="-342900" algn="l" rtl="0">
              <a:lnSpc>
                <a:spcPct val="100000"/>
              </a:lnSpc>
              <a:spcBef>
                <a:spcPts val="0"/>
              </a:spcBef>
              <a:spcAft>
                <a:spcPts val="0"/>
              </a:spcAft>
              <a:buSzPts val="1800"/>
              <a:buChar char="■"/>
            </a:pPr>
            <a:r>
              <a:rPr lang="en" sz="1800"/>
              <a:t>Movement competency</a:t>
            </a:r>
            <a:endParaRPr sz="1800"/>
          </a:p>
          <a:p>
            <a:pPr marL="1371600" marR="0" lvl="2" indent="-342900" algn="l" rtl="0">
              <a:lnSpc>
                <a:spcPct val="100000"/>
              </a:lnSpc>
              <a:spcBef>
                <a:spcPts val="0"/>
              </a:spcBef>
              <a:spcAft>
                <a:spcPts val="0"/>
              </a:spcAft>
              <a:buSzPts val="1800"/>
              <a:buChar char="■"/>
            </a:pPr>
            <a:r>
              <a:rPr lang="en" sz="1800"/>
              <a:t>Application of movement performance</a:t>
            </a:r>
            <a:endParaRPr sz="1800"/>
          </a:p>
          <a:p>
            <a:pPr marL="1371600" marR="0" lvl="2" indent="-342900" algn="l" rtl="0">
              <a:lnSpc>
                <a:spcPct val="100000"/>
              </a:lnSpc>
              <a:spcBef>
                <a:spcPts val="0"/>
              </a:spcBef>
              <a:spcAft>
                <a:spcPts val="0"/>
              </a:spcAft>
              <a:buSzPts val="1800"/>
              <a:buChar char="■"/>
            </a:pPr>
            <a:r>
              <a:rPr lang="en" sz="1800"/>
              <a:t>Health-enhancing physical activity</a:t>
            </a:r>
            <a:endParaRPr sz="1800"/>
          </a:p>
          <a:p>
            <a:pPr marL="1371600" marR="0" lvl="2" indent="-342900" algn="l" rtl="0">
              <a:lnSpc>
                <a:spcPct val="100000"/>
              </a:lnSpc>
              <a:spcBef>
                <a:spcPts val="0"/>
              </a:spcBef>
              <a:spcAft>
                <a:spcPts val="0"/>
              </a:spcAft>
              <a:buSzPts val="1800"/>
              <a:buChar char="■"/>
            </a:pPr>
            <a:r>
              <a:rPr lang="en" sz="1800"/>
              <a:t>Personal and social behaviors</a:t>
            </a:r>
            <a:endParaRPr sz="1800"/>
          </a:p>
          <a:p>
            <a:pPr marL="1371600" marR="0" lvl="2" indent="-342900" algn="l" rtl="0">
              <a:lnSpc>
                <a:spcPct val="100000"/>
              </a:lnSpc>
              <a:spcBef>
                <a:spcPts val="0"/>
              </a:spcBef>
              <a:spcAft>
                <a:spcPts val="0"/>
              </a:spcAft>
              <a:buSzPts val="1800"/>
              <a:buChar char="■"/>
            </a:pPr>
            <a:r>
              <a:rPr lang="en" sz="1800"/>
              <a:t>The value of physical activity</a:t>
            </a:r>
            <a:endParaRPr sz="1800"/>
          </a:p>
          <a:p>
            <a:pPr marL="0" lvl="0" indent="0" algn="l" rtl="0">
              <a:lnSpc>
                <a:spcPct val="100000"/>
              </a:lnSpc>
              <a:spcBef>
                <a:spcPts val="0"/>
              </a:spcBef>
              <a:spcAft>
                <a:spcPts val="0"/>
              </a:spcAft>
              <a:buNone/>
            </a:pPr>
            <a:endParaRPr sz="1800"/>
          </a:p>
          <a:p>
            <a:pPr marL="914400" lvl="0" indent="-342900" algn="l" rtl="0">
              <a:lnSpc>
                <a:spcPct val="100000"/>
              </a:lnSpc>
              <a:spcBef>
                <a:spcPts val="0"/>
              </a:spcBef>
              <a:spcAft>
                <a:spcPts val="0"/>
              </a:spcAft>
              <a:buSzPts val="1800"/>
              <a:buChar char="●"/>
            </a:pPr>
            <a:r>
              <a:rPr lang="en" sz="1800"/>
              <a:t>Provide clarity, direction and understanding for the standards and how they connect to the performance indicators.</a:t>
            </a:r>
            <a:endParaRPr sz="1800"/>
          </a:p>
          <a:p>
            <a:pPr marL="45720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SzPts val="2700"/>
              <a:buNone/>
            </a:pPr>
            <a:endParaRPr sz="1800" b="1"/>
          </a:p>
          <a:p>
            <a:pPr marL="457200" lvl="0" indent="0" algn="l" rtl="0">
              <a:lnSpc>
                <a:spcPct val="100000"/>
              </a:lnSpc>
              <a:spcBef>
                <a:spcPts val="0"/>
              </a:spcBef>
              <a:spcAft>
                <a:spcPts val="0"/>
              </a:spcAft>
              <a:buSzPts val="2700"/>
              <a:buNone/>
            </a:pPr>
            <a:endParaRPr sz="1800"/>
          </a:p>
          <a:p>
            <a:pPr marL="444500" lvl="1" indent="0" algn="l" rtl="0">
              <a:lnSpc>
                <a:spcPct val="100000"/>
              </a:lnSpc>
              <a:spcBef>
                <a:spcPts val="0"/>
              </a:spcBef>
              <a:spcAft>
                <a:spcPts val="0"/>
              </a:spcAft>
              <a:buClr>
                <a:srgbClr val="3F3F3F"/>
              </a:buClr>
              <a:buSzPts val="1200"/>
              <a:buNone/>
            </a:pPr>
            <a:endParaRPr sz="1200"/>
          </a:p>
          <a:p>
            <a:pPr marL="914400" lvl="0" indent="0" algn="l" rtl="0">
              <a:lnSpc>
                <a:spcPct val="100000"/>
              </a:lnSpc>
              <a:spcBef>
                <a:spcPts val="0"/>
              </a:spcBef>
              <a:spcAft>
                <a:spcPts val="0"/>
              </a:spcAft>
              <a:buSzPts val="2700"/>
              <a:buNone/>
            </a:pPr>
            <a:endParaRPr sz="1800" b="0" i="0" u="none" strike="noStrike" cap="none">
              <a:solidFill>
                <a:srgbClr val="3F3F3F"/>
              </a:solidFill>
            </a:endParaRPr>
          </a:p>
          <a:p>
            <a:pPr marL="1041400" lvl="2" indent="-177800" algn="l" rtl="0">
              <a:lnSpc>
                <a:spcPct val="100000"/>
              </a:lnSpc>
              <a:spcBef>
                <a:spcPts val="0"/>
              </a:spcBef>
              <a:spcAft>
                <a:spcPts val="0"/>
              </a:spcAft>
              <a:buClr>
                <a:srgbClr val="3F3F3F"/>
              </a:buClr>
              <a:buSzPts val="1200"/>
              <a:buFont typeface="Courier New"/>
              <a:buNone/>
            </a:pPr>
            <a:endParaRPr b="0" i="0" u="none" strike="noStrike" cap="none">
              <a:solidFill>
                <a:srgbClr val="3F3F3F"/>
              </a:solidFill>
            </a:endParaRPr>
          </a:p>
          <a:p>
            <a:pPr marL="444500" lvl="1" indent="0" algn="l" rtl="0">
              <a:lnSpc>
                <a:spcPct val="80000"/>
              </a:lnSpc>
              <a:spcBef>
                <a:spcPts val="0"/>
              </a:spcBef>
              <a:spcAft>
                <a:spcPts val="0"/>
              </a:spcAft>
              <a:buClr>
                <a:srgbClr val="3F3F3F"/>
              </a:buClr>
              <a:buSzPts val="1200"/>
              <a:buNone/>
            </a:pPr>
            <a:endParaRPr sz="2100"/>
          </a:p>
        </p:txBody>
      </p:sp>
      <p:sp>
        <p:nvSpPr>
          <p:cNvPr id="563" name="Google Shape;563;p80"/>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FFFFFF"/>
                </a:solidFill>
                <a:latin typeface="Source Sans Pro"/>
                <a:ea typeface="Source Sans Pro"/>
                <a:cs typeface="Source Sans Pro"/>
                <a:sym typeface="Source Sans Pro"/>
              </a:rPr>
              <a:t>59</a:t>
            </a:fld>
            <a:endParaRPr sz="1400" b="0" i="0" u="none" strike="noStrike" cap="none">
              <a:solidFill>
                <a:srgbClr val="FFFFFF"/>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113650" y="117300"/>
            <a:ext cx="6798300" cy="557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2600"/>
              <a:t>SB1 (2017) Standards Revision Requirements</a:t>
            </a:r>
            <a:r>
              <a:rPr lang="en" sz="2800"/>
              <a:t> </a:t>
            </a:r>
            <a:endParaRPr sz="2800"/>
          </a:p>
        </p:txBody>
      </p:sp>
      <p:sp>
        <p:nvSpPr>
          <p:cNvPr id="169" name="Google Shape;169;p27"/>
          <p:cNvSpPr txBox="1">
            <a:spLocks noGrp="1"/>
          </p:cNvSpPr>
          <p:nvPr>
            <p:ph type="body" idx="1"/>
          </p:nvPr>
        </p:nvSpPr>
        <p:spPr>
          <a:xfrm>
            <a:off x="78775" y="674700"/>
            <a:ext cx="7169100" cy="44688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800"/>
              </a:spcBef>
              <a:spcAft>
                <a:spcPts val="0"/>
              </a:spcAft>
              <a:buSzPts val="2700"/>
              <a:buNone/>
            </a:pPr>
            <a:r>
              <a:rPr lang="en" sz="1900" i="1"/>
              <a:t>The standards revision to the content standards shall: </a:t>
            </a:r>
            <a:endParaRPr sz="1900"/>
          </a:p>
          <a:p>
            <a:pPr marL="457200" lvl="0" indent="-355600" algn="l" rtl="0">
              <a:lnSpc>
                <a:spcPct val="80000"/>
              </a:lnSpc>
              <a:spcBef>
                <a:spcPts val="800"/>
              </a:spcBef>
              <a:spcAft>
                <a:spcPts val="0"/>
              </a:spcAft>
              <a:buSzPts val="2000"/>
              <a:buChar char="➢"/>
            </a:pPr>
            <a:r>
              <a:rPr lang="en" sz="2000"/>
              <a:t>Focus on critical knowledge, skills, and capacities needed for success in the global economy;</a:t>
            </a:r>
            <a:endParaRPr sz="2000"/>
          </a:p>
          <a:p>
            <a:pPr marL="457200" lvl="0" indent="-355600" algn="l" rtl="0">
              <a:lnSpc>
                <a:spcPct val="80000"/>
              </a:lnSpc>
              <a:spcBef>
                <a:spcPts val="0"/>
              </a:spcBef>
              <a:spcAft>
                <a:spcPts val="0"/>
              </a:spcAft>
              <a:buSzPts val="2000"/>
              <a:buChar char="➢"/>
            </a:pPr>
            <a:r>
              <a:rPr lang="en" sz="2000"/>
              <a:t>Result in fewer, but more in-depth standards to facilitate mastery learning; </a:t>
            </a:r>
            <a:endParaRPr sz="2000"/>
          </a:p>
          <a:p>
            <a:pPr marL="457200" lvl="0" indent="-355600" algn="l" rtl="0">
              <a:lnSpc>
                <a:spcPct val="80000"/>
              </a:lnSpc>
              <a:spcBef>
                <a:spcPts val="0"/>
              </a:spcBef>
              <a:spcAft>
                <a:spcPts val="0"/>
              </a:spcAft>
              <a:buSzPts val="2000"/>
              <a:buChar char="➢"/>
            </a:pPr>
            <a:r>
              <a:rPr lang="en" sz="2000"/>
              <a:t>Communicate expectations more clearly and concisely to teachers, parents, students and citizens;</a:t>
            </a:r>
            <a:endParaRPr sz="2000"/>
          </a:p>
          <a:p>
            <a:pPr marL="457200" lvl="0" indent="-355600" algn="l" rtl="0">
              <a:lnSpc>
                <a:spcPct val="80000"/>
              </a:lnSpc>
              <a:spcBef>
                <a:spcPts val="0"/>
              </a:spcBef>
              <a:spcAft>
                <a:spcPts val="0"/>
              </a:spcAft>
              <a:buSzPts val="2000"/>
              <a:buChar char="➢"/>
            </a:pPr>
            <a:r>
              <a:rPr lang="en" sz="2000"/>
              <a:t>Be based on evidence-based research;</a:t>
            </a:r>
            <a:endParaRPr sz="2000"/>
          </a:p>
          <a:p>
            <a:pPr marL="457200" lvl="0" indent="-355600" algn="l" rtl="0">
              <a:lnSpc>
                <a:spcPct val="80000"/>
              </a:lnSpc>
              <a:spcBef>
                <a:spcPts val="0"/>
              </a:spcBef>
              <a:spcAft>
                <a:spcPts val="0"/>
              </a:spcAft>
              <a:buSzPts val="2000"/>
              <a:buChar char="➢"/>
            </a:pPr>
            <a:r>
              <a:rPr lang="en" sz="2000"/>
              <a:t>Consider international benchmarks; and </a:t>
            </a:r>
            <a:endParaRPr sz="2000"/>
          </a:p>
          <a:p>
            <a:pPr marL="457200" lvl="0" indent="-355600" algn="l" rtl="0">
              <a:lnSpc>
                <a:spcPct val="80000"/>
              </a:lnSpc>
              <a:spcBef>
                <a:spcPts val="0"/>
              </a:spcBef>
              <a:spcAft>
                <a:spcPts val="0"/>
              </a:spcAft>
              <a:buSzPts val="2000"/>
              <a:buChar char="➢"/>
            </a:pPr>
            <a:r>
              <a:rPr lang="en" sz="2000"/>
              <a:t>Ensure that the standards are aligned from elementary to high school to post-secondary education so that students can be successful at each education level. </a:t>
            </a:r>
            <a:endParaRPr sz="2000"/>
          </a:p>
          <a:p>
            <a:pPr marL="342900" lvl="0" indent="-165100" algn="l" rtl="0">
              <a:lnSpc>
                <a:spcPct val="80000"/>
              </a:lnSpc>
              <a:spcBef>
                <a:spcPts val="800"/>
              </a:spcBef>
              <a:spcAft>
                <a:spcPts val="0"/>
              </a:spcAft>
              <a:buSzPts val="2700"/>
              <a:buNone/>
            </a:pPr>
            <a:endParaRPr sz="1800"/>
          </a:p>
        </p:txBody>
      </p:sp>
      <p:sp>
        <p:nvSpPr>
          <p:cNvPr id="170" name="Google Shape;170;p27"/>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81"/>
          <p:cNvSpPr txBox="1">
            <a:spLocks noGrp="1"/>
          </p:cNvSpPr>
          <p:nvPr>
            <p:ph type="title"/>
          </p:nvPr>
        </p:nvSpPr>
        <p:spPr>
          <a:xfrm>
            <a:off x="191549" y="147350"/>
            <a:ext cx="7830600" cy="4431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SzPts val="3300"/>
              <a:buNone/>
            </a:pPr>
            <a:r>
              <a:rPr lang="en" sz="3400"/>
              <a:t>Understanding the Architecture</a:t>
            </a:r>
            <a:endParaRPr sz="3400" b="0" i="1" u="none" strike="noStrike" cap="none">
              <a:solidFill>
                <a:srgbClr val="072B62"/>
              </a:solidFill>
            </a:endParaRPr>
          </a:p>
        </p:txBody>
      </p:sp>
      <p:sp>
        <p:nvSpPr>
          <p:cNvPr id="569" name="Google Shape;569;p81"/>
          <p:cNvSpPr txBox="1">
            <a:spLocks noGrp="1"/>
          </p:cNvSpPr>
          <p:nvPr>
            <p:ph type="body" idx="1"/>
          </p:nvPr>
        </p:nvSpPr>
        <p:spPr>
          <a:xfrm>
            <a:off x="191550" y="791675"/>
            <a:ext cx="6663600" cy="4110300"/>
          </a:xfrm>
          <a:prstGeom prst="rect">
            <a:avLst/>
          </a:prstGeom>
          <a:noFill/>
          <a:ln>
            <a:noFill/>
          </a:ln>
        </p:spPr>
        <p:txBody>
          <a:bodyPr spcFirstLastPara="1" wrap="square" lIns="68575" tIns="68575" rIns="68575" bIns="68575" anchor="t" anchorCtr="0">
            <a:noAutofit/>
          </a:bodyPr>
          <a:lstStyle/>
          <a:p>
            <a:pPr marL="457200" lvl="0" indent="-381000" algn="l" rtl="0">
              <a:lnSpc>
                <a:spcPct val="100000"/>
              </a:lnSpc>
              <a:spcBef>
                <a:spcPts val="0"/>
              </a:spcBef>
              <a:spcAft>
                <a:spcPts val="0"/>
              </a:spcAft>
              <a:buSzPts val="2400"/>
              <a:buChar char="➢"/>
            </a:pPr>
            <a:r>
              <a:rPr lang="en" sz="2400" b="1"/>
              <a:t>The Performance Indicators:</a:t>
            </a:r>
            <a:endParaRPr sz="2400" b="1"/>
          </a:p>
          <a:p>
            <a:pPr marL="914400" lvl="1" indent="-342900" algn="l" rtl="0">
              <a:lnSpc>
                <a:spcPct val="100000"/>
              </a:lnSpc>
              <a:spcBef>
                <a:spcPts val="0"/>
              </a:spcBef>
              <a:spcAft>
                <a:spcPts val="0"/>
              </a:spcAft>
              <a:buSzPts val="1800"/>
              <a:buChar char="○"/>
            </a:pPr>
            <a:r>
              <a:rPr lang="en" sz="1800"/>
              <a:t>Focus on building </a:t>
            </a:r>
            <a:endParaRPr sz="1800"/>
          </a:p>
          <a:p>
            <a:pPr marL="1371600" lvl="2" indent="-342900" algn="l" rtl="0">
              <a:lnSpc>
                <a:spcPct val="100000"/>
              </a:lnSpc>
              <a:spcBef>
                <a:spcPts val="0"/>
              </a:spcBef>
              <a:spcAft>
                <a:spcPts val="0"/>
              </a:spcAft>
              <a:buSzPts val="1800"/>
              <a:buChar char="■"/>
            </a:pPr>
            <a:r>
              <a:rPr lang="en" sz="1800"/>
              <a:t>Physical competence</a:t>
            </a:r>
            <a:endParaRPr sz="1800"/>
          </a:p>
          <a:p>
            <a:pPr marL="1371600" lvl="2" indent="-342900" algn="l" rtl="0">
              <a:lnSpc>
                <a:spcPct val="100000"/>
              </a:lnSpc>
              <a:spcBef>
                <a:spcPts val="0"/>
              </a:spcBef>
              <a:spcAft>
                <a:spcPts val="0"/>
              </a:spcAft>
              <a:buSzPts val="1800"/>
              <a:buChar char="■"/>
            </a:pPr>
            <a:r>
              <a:rPr lang="en" sz="1800"/>
              <a:t>Motivation</a:t>
            </a:r>
            <a:endParaRPr sz="1800"/>
          </a:p>
          <a:p>
            <a:pPr marL="1371600" lvl="2" indent="-342900" algn="l" rtl="0">
              <a:lnSpc>
                <a:spcPct val="100000"/>
              </a:lnSpc>
              <a:spcBef>
                <a:spcPts val="0"/>
              </a:spcBef>
              <a:spcAft>
                <a:spcPts val="0"/>
              </a:spcAft>
              <a:buSzPts val="1800"/>
              <a:buChar char="■"/>
            </a:pPr>
            <a:r>
              <a:rPr lang="en" sz="1800"/>
              <a:t>Confidence</a:t>
            </a:r>
            <a:endParaRPr sz="1800"/>
          </a:p>
          <a:p>
            <a:pPr marL="1371600" lvl="2" indent="-342900" algn="l" rtl="0">
              <a:lnSpc>
                <a:spcPct val="100000"/>
              </a:lnSpc>
              <a:spcBef>
                <a:spcPts val="0"/>
              </a:spcBef>
              <a:spcAft>
                <a:spcPts val="0"/>
              </a:spcAft>
              <a:buSzPts val="1800"/>
              <a:buChar char="■"/>
            </a:pPr>
            <a:r>
              <a:rPr lang="en" sz="1800"/>
              <a:t>Knowledge</a:t>
            </a:r>
            <a:endParaRPr sz="1800"/>
          </a:p>
          <a:p>
            <a:pPr marL="914400" lvl="0" indent="0" algn="l" rtl="0">
              <a:lnSpc>
                <a:spcPct val="100000"/>
              </a:lnSpc>
              <a:spcBef>
                <a:spcPts val="0"/>
              </a:spcBef>
              <a:spcAft>
                <a:spcPts val="0"/>
              </a:spcAft>
              <a:buNone/>
            </a:pPr>
            <a:endParaRPr sz="1800"/>
          </a:p>
          <a:p>
            <a:pPr marL="914400" lvl="1" indent="-342900" algn="l" rtl="0">
              <a:lnSpc>
                <a:spcPct val="100000"/>
              </a:lnSpc>
              <a:spcBef>
                <a:spcPts val="0"/>
              </a:spcBef>
              <a:spcAft>
                <a:spcPts val="0"/>
              </a:spcAft>
              <a:buSzPts val="1800"/>
              <a:buChar char="○"/>
            </a:pPr>
            <a:r>
              <a:rPr lang="en" sz="1800"/>
              <a:t>Are the expectation of what students should know and be able to do by the end of each grade level. </a:t>
            </a:r>
            <a:endParaRPr sz="1800"/>
          </a:p>
          <a:p>
            <a:pPr marL="914400" lvl="0" indent="0" algn="l" rtl="0">
              <a:lnSpc>
                <a:spcPct val="100000"/>
              </a:lnSpc>
              <a:spcBef>
                <a:spcPts val="0"/>
              </a:spcBef>
              <a:spcAft>
                <a:spcPts val="0"/>
              </a:spcAft>
              <a:buNone/>
            </a:pPr>
            <a:endParaRPr sz="1800"/>
          </a:p>
          <a:p>
            <a:pPr marL="914400" lvl="1" indent="-342900" algn="l" rtl="0">
              <a:lnSpc>
                <a:spcPct val="100000"/>
              </a:lnSpc>
              <a:spcBef>
                <a:spcPts val="0"/>
              </a:spcBef>
              <a:spcAft>
                <a:spcPts val="0"/>
              </a:spcAft>
              <a:buSzPts val="1800"/>
              <a:buChar char="○"/>
            </a:pPr>
            <a:r>
              <a:rPr lang="en" sz="1800"/>
              <a:t>Clearly define grade level expectations that lead to the goal of physically literate students.</a:t>
            </a:r>
            <a:endParaRPr sz="1800"/>
          </a:p>
          <a:p>
            <a:pPr marL="91440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SzPts val="2700"/>
              <a:buNone/>
            </a:pPr>
            <a:endParaRPr sz="1800" b="1"/>
          </a:p>
          <a:p>
            <a:pPr marL="457200" lvl="0" indent="0" algn="l" rtl="0">
              <a:lnSpc>
                <a:spcPct val="100000"/>
              </a:lnSpc>
              <a:spcBef>
                <a:spcPts val="0"/>
              </a:spcBef>
              <a:spcAft>
                <a:spcPts val="0"/>
              </a:spcAft>
              <a:buSzPts val="2700"/>
              <a:buNone/>
            </a:pPr>
            <a:endParaRPr sz="1800"/>
          </a:p>
          <a:p>
            <a:pPr marL="444500" lvl="1" indent="0" algn="l" rtl="0">
              <a:lnSpc>
                <a:spcPct val="100000"/>
              </a:lnSpc>
              <a:spcBef>
                <a:spcPts val="0"/>
              </a:spcBef>
              <a:spcAft>
                <a:spcPts val="0"/>
              </a:spcAft>
              <a:buClr>
                <a:srgbClr val="3F3F3F"/>
              </a:buClr>
              <a:buSzPts val="1200"/>
              <a:buNone/>
            </a:pPr>
            <a:endParaRPr sz="1200"/>
          </a:p>
          <a:p>
            <a:pPr marL="914400" lvl="0" indent="0" algn="l" rtl="0">
              <a:lnSpc>
                <a:spcPct val="100000"/>
              </a:lnSpc>
              <a:spcBef>
                <a:spcPts val="0"/>
              </a:spcBef>
              <a:spcAft>
                <a:spcPts val="0"/>
              </a:spcAft>
              <a:buSzPts val="2700"/>
              <a:buNone/>
            </a:pPr>
            <a:endParaRPr sz="1800" b="0" i="0" u="none" strike="noStrike" cap="none">
              <a:solidFill>
                <a:srgbClr val="3F3F3F"/>
              </a:solidFill>
            </a:endParaRPr>
          </a:p>
          <a:p>
            <a:pPr marL="1041400" lvl="2" indent="-177800" algn="l" rtl="0">
              <a:lnSpc>
                <a:spcPct val="100000"/>
              </a:lnSpc>
              <a:spcBef>
                <a:spcPts val="0"/>
              </a:spcBef>
              <a:spcAft>
                <a:spcPts val="0"/>
              </a:spcAft>
              <a:buClr>
                <a:srgbClr val="3F3F3F"/>
              </a:buClr>
              <a:buSzPts val="1200"/>
              <a:buFont typeface="Courier New"/>
              <a:buNone/>
            </a:pPr>
            <a:endParaRPr b="0" i="0" u="none" strike="noStrike" cap="none">
              <a:solidFill>
                <a:srgbClr val="3F3F3F"/>
              </a:solidFill>
            </a:endParaRPr>
          </a:p>
          <a:p>
            <a:pPr marL="444500" lvl="1" indent="0" algn="l" rtl="0">
              <a:lnSpc>
                <a:spcPct val="80000"/>
              </a:lnSpc>
              <a:spcBef>
                <a:spcPts val="0"/>
              </a:spcBef>
              <a:spcAft>
                <a:spcPts val="0"/>
              </a:spcAft>
              <a:buClr>
                <a:srgbClr val="3F3F3F"/>
              </a:buClr>
              <a:buSzPts val="1200"/>
              <a:buNone/>
            </a:pPr>
            <a:endParaRPr sz="2100"/>
          </a:p>
        </p:txBody>
      </p:sp>
      <p:sp>
        <p:nvSpPr>
          <p:cNvPr id="570" name="Google Shape;570;p81"/>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FFFFFF"/>
                </a:solidFill>
                <a:latin typeface="Source Sans Pro"/>
                <a:ea typeface="Source Sans Pro"/>
                <a:cs typeface="Source Sans Pro"/>
                <a:sym typeface="Source Sans Pro"/>
              </a:rPr>
              <a:t>60</a:t>
            </a:fld>
            <a:endParaRPr sz="1400" b="0" i="0" u="none" strike="noStrike" cap="none">
              <a:solidFill>
                <a:srgbClr val="FFFFFF"/>
              </a:solidFill>
              <a:latin typeface="Source Sans Pro"/>
              <a:ea typeface="Source Sans Pro"/>
              <a:cs typeface="Source Sans Pro"/>
              <a:sym typeface="Source Sans Pro"/>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82"/>
          <p:cNvSpPr txBox="1">
            <a:spLocks noGrp="1"/>
          </p:cNvSpPr>
          <p:nvPr>
            <p:ph type="title"/>
          </p:nvPr>
        </p:nvSpPr>
        <p:spPr>
          <a:xfrm>
            <a:off x="113650" y="117300"/>
            <a:ext cx="6798300" cy="99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Food for thought: </a:t>
            </a:r>
            <a:endParaRPr sz="3400"/>
          </a:p>
        </p:txBody>
      </p:sp>
      <p:sp>
        <p:nvSpPr>
          <p:cNvPr id="577" name="Google Shape;577;p82"/>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61</a:t>
            </a:fld>
            <a:endParaRPr/>
          </a:p>
        </p:txBody>
      </p:sp>
      <p:sp>
        <p:nvSpPr>
          <p:cNvPr id="578" name="Google Shape;578;p82"/>
          <p:cNvSpPr txBox="1">
            <a:spLocks noGrp="1"/>
          </p:cNvSpPr>
          <p:nvPr>
            <p:ph type="body" idx="1"/>
          </p:nvPr>
        </p:nvSpPr>
        <p:spPr>
          <a:xfrm>
            <a:off x="96250" y="775225"/>
            <a:ext cx="6833100" cy="3960300"/>
          </a:xfrm>
          <a:prstGeom prst="rect">
            <a:avLst/>
          </a:prstGeom>
          <a:noFill/>
          <a:ln>
            <a:noFill/>
          </a:ln>
        </p:spPr>
        <p:txBody>
          <a:bodyPr spcFirstLastPara="1" wrap="square" lIns="68575" tIns="34275" rIns="68575" bIns="34275" anchor="t" anchorCtr="0">
            <a:noAutofit/>
          </a:bodyPr>
          <a:lstStyle/>
          <a:p>
            <a:pPr marL="457200" lvl="0" indent="-342900" algn="l" rtl="0">
              <a:lnSpc>
                <a:spcPct val="115000"/>
              </a:lnSpc>
              <a:spcBef>
                <a:spcPts val="1000"/>
              </a:spcBef>
              <a:spcAft>
                <a:spcPts val="0"/>
              </a:spcAft>
              <a:buSzPts val="1800"/>
              <a:buFont typeface="Source Sans Pro"/>
              <a:buChar char="➢"/>
            </a:pPr>
            <a:r>
              <a:rPr lang="en" sz="2400">
                <a:solidFill>
                  <a:schemeClr val="dk2"/>
                </a:solidFill>
              </a:rPr>
              <a:t>How might the information within each grade level of the </a:t>
            </a:r>
            <a:r>
              <a:rPr lang="en" sz="2400" i="1">
                <a:solidFill>
                  <a:schemeClr val="dk2"/>
                </a:solidFill>
              </a:rPr>
              <a:t>KAS for Physical Education </a:t>
            </a:r>
            <a:r>
              <a:rPr lang="en" sz="2400">
                <a:solidFill>
                  <a:schemeClr val="dk2"/>
                </a:solidFill>
              </a:rPr>
              <a:t>be useful for   </a:t>
            </a:r>
            <a:endParaRPr sz="1200">
              <a:solidFill>
                <a:schemeClr val="dk1"/>
              </a:solidFill>
              <a:latin typeface="Arial"/>
              <a:ea typeface="Arial"/>
              <a:cs typeface="Arial"/>
              <a:sym typeface="Arial"/>
            </a:endParaRPr>
          </a:p>
          <a:p>
            <a:pPr marL="914400" lvl="0" indent="-381000" algn="l" rtl="0">
              <a:lnSpc>
                <a:spcPct val="115000"/>
              </a:lnSpc>
              <a:spcBef>
                <a:spcPts val="1000"/>
              </a:spcBef>
              <a:spcAft>
                <a:spcPts val="0"/>
              </a:spcAft>
              <a:buClr>
                <a:srgbClr val="D2BD24"/>
              </a:buClr>
              <a:buSzPts val="2400"/>
              <a:buFont typeface="Source Sans Pro"/>
              <a:buChar char="●"/>
            </a:pPr>
            <a:r>
              <a:rPr lang="en" sz="2400">
                <a:solidFill>
                  <a:schemeClr val="dk1"/>
                </a:solidFill>
              </a:rPr>
              <a:t>Teachers?</a:t>
            </a:r>
            <a:endParaRPr sz="2400">
              <a:solidFill>
                <a:schemeClr val="dk1"/>
              </a:solidFill>
            </a:endParaRPr>
          </a:p>
          <a:p>
            <a:pPr marL="914400" lvl="0" indent="-381000" algn="l" rtl="0">
              <a:lnSpc>
                <a:spcPct val="115000"/>
              </a:lnSpc>
              <a:spcBef>
                <a:spcPts val="0"/>
              </a:spcBef>
              <a:spcAft>
                <a:spcPts val="0"/>
              </a:spcAft>
              <a:buClr>
                <a:srgbClr val="D2BD24"/>
              </a:buClr>
              <a:buSzPts val="2400"/>
              <a:buChar char="●"/>
            </a:pPr>
            <a:r>
              <a:rPr lang="en" sz="2400">
                <a:solidFill>
                  <a:schemeClr val="dk1"/>
                </a:solidFill>
              </a:rPr>
              <a:t>Administrators?</a:t>
            </a:r>
            <a:endParaRPr sz="2400">
              <a:solidFill>
                <a:schemeClr val="dk1"/>
              </a:solidFill>
            </a:endParaRPr>
          </a:p>
          <a:p>
            <a:pPr marL="914400" lvl="0" indent="-381000" algn="l" rtl="0">
              <a:lnSpc>
                <a:spcPct val="115000"/>
              </a:lnSpc>
              <a:spcBef>
                <a:spcPts val="0"/>
              </a:spcBef>
              <a:spcAft>
                <a:spcPts val="0"/>
              </a:spcAft>
              <a:buClr>
                <a:srgbClr val="D2BD24"/>
              </a:buClr>
              <a:buSzPts val="2400"/>
              <a:buFont typeface="Source Sans Pro"/>
              <a:buChar char="●"/>
            </a:pPr>
            <a:r>
              <a:rPr lang="en" sz="2400">
                <a:solidFill>
                  <a:schemeClr val="dk1"/>
                </a:solidFill>
              </a:rPr>
              <a:t>Parents?</a:t>
            </a:r>
            <a:endParaRPr sz="2400">
              <a:solidFill>
                <a:schemeClr val="dk1"/>
              </a:solidFill>
            </a:endParaRPr>
          </a:p>
          <a:p>
            <a:pPr marL="914400" lvl="0" indent="-381000" algn="l" rtl="0">
              <a:lnSpc>
                <a:spcPct val="115000"/>
              </a:lnSpc>
              <a:spcBef>
                <a:spcPts val="0"/>
              </a:spcBef>
              <a:spcAft>
                <a:spcPts val="0"/>
              </a:spcAft>
              <a:buClr>
                <a:srgbClr val="D2BD24"/>
              </a:buClr>
              <a:buSzPts val="2400"/>
              <a:buFont typeface="Source Sans Pro"/>
              <a:buChar char="●"/>
            </a:pPr>
            <a:r>
              <a:rPr lang="en" sz="2400">
                <a:solidFill>
                  <a:schemeClr val="dk1"/>
                </a:solidFill>
              </a:rPr>
              <a:t>Students? </a:t>
            </a:r>
            <a:endParaRPr sz="2400">
              <a:solidFill>
                <a:schemeClr val="dk1"/>
              </a:solidFill>
            </a:endParaRPr>
          </a:p>
          <a:p>
            <a:pPr marL="914400" lvl="0" indent="-381000" algn="l" rtl="0">
              <a:lnSpc>
                <a:spcPct val="115000"/>
              </a:lnSpc>
              <a:spcBef>
                <a:spcPts val="0"/>
              </a:spcBef>
              <a:spcAft>
                <a:spcPts val="0"/>
              </a:spcAft>
              <a:buClr>
                <a:srgbClr val="D2BD24"/>
              </a:buClr>
              <a:buSzPts val="2400"/>
              <a:buFont typeface="Source Sans Pro"/>
              <a:buChar char="●"/>
            </a:pPr>
            <a:r>
              <a:rPr lang="en" sz="2400">
                <a:solidFill>
                  <a:schemeClr val="dk1"/>
                </a:solidFill>
              </a:rPr>
              <a:t>Citizens?</a:t>
            </a:r>
            <a:endParaRPr sz="2400">
              <a:solidFill>
                <a:schemeClr val="dk2"/>
              </a:solidFill>
            </a:endParaRPr>
          </a:p>
          <a:p>
            <a:pPr marL="457200" lvl="0" indent="0" algn="l" rtl="0">
              <a:lnSpc>
                <a:spcPct val="115000"/>
              </a:lnSpc>
              <a:spcBef>
                <a:spcPts val="0"/>
              </a:spcBef>
              <a:spcAft>
                <a:spcPts val="0"/>
              </a:spcAft>
              <a:buSzPts val="2700"/>
              <a:buNone/>
            </a:pPr>
            <a:endParaRPr sz="1800">
              <a:solidFill>
                <a:schemeClr val="dk1"/>
              </a:solidFill>
            </a:endParaRPr>
          </a:p>
          <a:p>
            <a:pPr marL="342900" lvl="0" indent="-165100" algn="l" rtl="0">
              <a:lnSpc>
                <a:spcPct val="80000"/>
              </a:lnSpc>
              <a:spcBef>
                <a:spcPts val="800"/>
              </a:spcBef>
              <a:spcAft>
                <a:spcPts val="0"/>
              </a:spcAft>
              <a:buSzPts val="2700"/>
              <a:buNone/>
            </a:pPr>
            <a:endParaRPr sz="18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83"/>
          <p:cNvSpPr txBox="1">
            <a:spLocks noGrp="1"/>
          </p:cNvSpPr>
          <p:nvPr>
            <p:ph type="title"/>
          </p:nvPr>
        </p:nvSpPr>
        <p:spPr>
          <a:xfrm>
            <a:off x="113650" y="117300"/>
            <a:ext cx="6798300" cy="99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Section 1D: Essential Questions  </a:t>
            </a:r>
            <a:endParaRPr sz="3400"/>
          </a:p>
        </p:txBody>
      </p:sp>
      <p:sp>
        <p:nvSpPr>
          <p:cNvPr id="585" name="Google Shape;585;p83"/>
          <p:cNvSpPr txBox="1">
            <a:spLocks noGrp="1"/>
          </p:cNvSpPr>
          <p:nvPr>
            <p:ph type="body" idx="1"/>
          </p:nvPr>
        </p:nvSpPr>
        <p:spPr>
          <a:xfrm>
            <a:off x="0" y="1002400"/>
            <a:ext cx="7582200" cy="3960300"/>
          </a:xfrm>
          <a:prstGeom prst="rect">
            <a:avLst/>
          </a:prstGeom>
          <a:noFill/>
          <a:ln>
            <a:noFill/>
          </a:ln>
        </p:spPr>
        <p:txBody>
          <a:bodyPr spcFirstLastPara="1" wrap="square" lIns="68575" tIns="34275" rIns="68575" bIns="34275" anchor="t" anchorCtr="0">
            <a:noAutofit/>
          </a:bodyPr>
          <a:lstStyle/>
          <a:p>
            <a:pPr marL="457200" lvl="0" indent="-342900" algn="l" rtl="0">
              <a:spcBef>
                <a:spcPts val="0"/>
              </a:spcBef>
              <a:spcAft>
                <a:spcPts val="0"/>
              </a:spcAft>
              <a:buSzPts val="1800"/>
              <a:buFont typeface="Source Sans Pro"/>
              <a:buChar char="▶"/>
            </a:pPr>
            <a:r>
              <a:rPr lang="en" sz="2400">
                <a:solidFill>
                  <a:schemeClr val="dk2"/>
                </a:solidFill>
              </a:rPr>
              <a:t>What are the key components of the </a:t>
            </a:r>
            <a:r>
              <a:rPr lang="en" sz="2400" i="1">
                <a:solidFill>
                  <a:schemeClr val="dk2"/>
                </a:solidFill>
              </a:rPr>
              <a:t>KAS for Physical Education</a:t>
            </a:r>
            <a:r>
              <a:rPr lang="en" sz="2400">
                <a:solidFill>
                  <a:schemeClr val="dk2"/>
                </a:solidFill>
              </a:rPr>
              <a:t>?</a:t>
            </a:r>
            <a:endParaRPr sz="2400">
              <a:solidFill>
                <a:schemeClr val="dk2"/>
              </a:solidFill>
            </a:endParaRPr>
          </a:p>
          <a:p>
            <a:pPr marL="457200" lvl="0" indent="0" algn="l" rtl="0">
              <a:spcBef>
                <a:spcPts val="0"/>
              </a:spcBef>
              <a:spcAft>
                <a:spcPts val="0"/>
              </a:spcAft>
              <a:buClr>
                <a:schemeClr val="dk1"/>
              </a:buClr>
              <a:buSzPts val="1100"/>
              <a:buFont typeface="Arial"/>
              <a:buNone/>
            </a:pPr>
            <a:endParaRPr sz="2400">
              <a:solidFill>
                <a:schemeClr val="dk2"/>
              </a:solidFill>
            </a:endParaRPr>
          </a:p>
          <a:p>
            <a:pPr marL="457200" lvl="0" indent="-342900" algn="l" rtl="0">
              <a:spcBef>
                <a:spcPts val="0"/>
              </a:spcBef>
              <a:spcAft>
                <a:spcPts val="0"/>
              </a:spcAft>
              <a:buSzPts val="1800"/>
              <a:buFont typeface="Source Sans Pro"/>
              <a:buChar char="▶"/>
            </a:pPr>
            <a:r>
              <a:rPr lang="en" sz="2400">
                <a:solidFill>
                  <a:schemeClr val="dk2"/>
                </a:solidFill>
              </a:rPr>
              <a:t>How will the components of the architecture support teachers/schools/districts in successfully implementing the </a:t>
            </a:r>
            <a:r>
              <a:rPr lang="en" sz="2400" i="1">
                <a:solidFill>
                  <a:schemeClr val="dk2"/>
                </a:solidFill>
              </a:rPr>
              <a:t>KAS for Physical Education</a:t>
            </a:r>
            <a:r>
              <a:rPr lang="en" sz="2400">
                <a:solidFill>
                  <a:schemeClr val="dk2"/>
                </a:solidFill>
              </a:rPr>
              <a:t>? </a:t>
            </a:r>
            <a:endParaRPr sz="2400">
              <a:solidFill>
                <a:schemeClr val="dk2"/>
              </a:solidFill>
            </a:endParaRPr>
          </a:p>
          <a:p>
            <a:pPr marL="457200" lvl="0" indent="0" algn="l" rtl="0">
              <a:spcBef>
                <a:spcPts val="0"/>
              </a:spcBef>
              <a:spcAft>
                <a:spcPts val="0"/>
              </a:spcAft>
              <a:buClr>
                <a:schemeClr val="dk1"/>
              </a:buClr>
              <a:buSzPts val="1100"/>
              <a:buFont typeface="Arial"/>
              <a:buNone/>
            </a:pPr>
            <a:endParaRPr sz="2400">
              <a:solidFill>
                <a:schemeClr val="dk2"/>
              </a:solidFill>
            </a:endParaRPr>
          </a:p>
          <a:p>
            <a:pPr marL="457200" lvl="0" indent="-342900" algn="l" rtl="0">
              <a:spcBef>
                <a:spcPts val="0"/>
              </a:spcBef>
              <a:spcAft>
                <a:spcPts val="0"/>
              </a:spcAft>
              <a:buSzPts val="1800"/>
              <a:buFont typeface="Source Sans Pro"/>
              <a:buChar char="▶"/>
            </a:pPr>
            <a:r>
              <a:rPr lang="en" sz="2400">
                <a:solidFill>
                  <a:schemeClr val="dk2"/>
                </a:solidFill>
              </a:rPr>
              <a:t>What opportunities for engaging other stakeholders are created by the </a:t>
            </a:r>
            <a:r>
              <a:rPr lang="en" sz="2400" i="1">
                <a:solidFill>
                  <a:schemeClr val="dk2"/>
                </a:solidFill>
              </a:rPr>
              <a:t>KAS for Physical Education</a:t>
            </a:r>
            <a:r>
              <a:rPr lang="en" sz="2400">
                <a:solidFill>
                  <a:schemeClr val="dk2"/>
                </a:solidFill>
              </a:rPr>
              <a:t>?</a:t>
            </a:r>
            <a:endParaRPr sz="2400">
              <a:solidFill>
                <a:schemeClr val="dk2"/>
              </a:solidFill>
            </a:endParaRPr>
          </a:p>
          <a:p>
            <a:pPr marL="457200" lvl="0" indent="0" algn="l" rtl="0">
              <a:lnSpc>
                <a:spcPct val="150000"/>
              </a:lnSpc>
              <a:spcBef>
                <a:spcPts val="0"/>
              </a:spcBef>
              <a:spcAft>
                <a:spcPts val="0"/>
              </a:spcAft>
              <a:buSzPts val="2700"/>
              <a:buNone/>
            </a:pPr>
            <a:endParaRPr sz="2400">
              <a:solidFill>
                <a:schemeClr val="dk2"/>
              </a:solidFill>
            </a:endParaRPr>
          </a:p>
          <a:p>
            <a:pPr marL="457200" lvl="0" indent="0" algn="l" rtl="0">
              <a:lnSpc>
                <a:spcPct val="150000"/>
              </a:lnSpc>
              <a:spcBef>
                <a:spcPts val="0"/>
              </a:spcBef>
              <a:spcAft>
                <a:spcPts val="0"/>
              </a:spcAft>
              <a:buSzPts val="2700"/>
              <a:buNone/>
            </a:pPr>
            <a:endParaRPr sz="2200">
              <a:solidFill>
                <a:schemeClr val="dk2"/>
              </a:solidFill>
            </a:endParaRPr>
          </a:p>
          <a:p>
            <a:pPr marL="342900" lvl="0" indent="-165100" algn="l" rtl="0">
              <a:lnSpc>
                <a:spcPct val="80000"/>
              </a:lnSpc>
              <a:spcBef>
                <a:spcPts val="800"/>
              </a:spcBef>
              <a:spcAft>
                <a:spcPts val="0"/>
              </a:spcAft>
              <a:buSzPts val="2700"/>
              <a:buNone/>
            </a:pPr>
            <a:endParaRPr sz="1800"/>
          </a:p>
        </p:txBody>
      </p:sp>
      <p:sp>
        <p:nvSpPr>
          <p:cNvPr id="586" name="Google Shape;586;p83"/>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84"/>
          <p:cNvSpPr txBox="1">
            <a:spLocks noGrp="1"/>
          </p:cNvSpPr>
          <p:nvPr>
            <p:ph type="title"/>
          </p:nvPr>
        </p:nvSpPr>
        <p:spPr>
          <a:xfrm>
            <a:off x="191549" y="147350"/>
            <a:ext cx="7830600" cy="4431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400">
                <a:solidFill>
                  <a:schemeClr val="dk2"/>
                </a:solidFill>
              </a:rPr>
              <a:t>Coming Up...</a:t>
            </a:r>
            <a:endParaRPr sz="3400" b="0" i="1" u="none" strike="noStrike" cap="none">
              <a:solidFill>
                <a:schemeClr val="dk2"/>
              </a:solidFill>
            </a:endParaRPr>
          </a:p>
        </p:txBody>
      </p:sp>
      <p:sp>
        <p:nvSpPr>
          <p:cNvPr id="592" name="Google Shape;592;p84"/>
          <p:cNvSpPr txBox="1">
            <a:spLocks noGrp="1"/>
          </p:cNvSpPr>
          <p:nvPr>
            <p:ph type="body" idx="1"/>
          </p:nvPr>
        </p:nvSpPr>
        <p:spPr>
          <a:xfrm>
            <a:off x="291825" y="876725"/>
            <a:ext cx="6676200" cy="4458300"/>
          </a:xfrm>
          <a:prstGeom prst="rect">
            <a:avLst/>
          </a:prstGeom>
          <a:noFill/>
          <a:ln>
            <a:noFill/>
          </a:ln>
        </p:spPr>
        <p:txBody>
          <a:bodyPr spcFirstLastPara="1" wrap="square" lIns="68575" tIns="68575" rIns="68575" bIns="68575" anchor="t" anchorCtr="0">
            <a:noAutofit/>
          </a:bodyPr>
          <a:lstStyle/>
          <a:p>
            <a:pPr marL="457200" marR="0" lvl="0" indent="-381000" algn="l" rtl="0">
              <a:lnSpc>
                <a:spcPct val="100000"/>
              </a:lnSpc>
              <a:spcBef>
                <a:spcPts val="0"/>
              </a:spcBef>
              <a:spcAft>
                <a:spcPts val="0"/>
              </a:spcAft>
              <a:buClr>
                <a:srgbClr val="D2BD24"/>
              </a:buClr>
              <a:buSzPts val="2400"/>
              <a:buFont typeface="Noto Sans Symbols"/>
              <a:buChar char="➢"/>
            </a:pPr>
            <a:r>
              <a:rPr lang="en" sz="2400">
                <a:solidFill>
                  <a:schemeClr val="dk1"/>
                </a:solidFill>
              </a:rPr>
              <a:t>Section 1E: Planning Instruction Aligned to the </a:t>
            </a:r>
            <a:r>
              <a:rPr lang="en" sz="2400" i="1">
                <a:solidFill>
                  <a:schemeClr val="dk1"/>
                </a:solidFill>
              </a:rPr>
              <a:t>KAS for Physical Education</a:t>
            </a:r>
            <a:endParaRPr sz="2400">
              <a:solidFill>
                <a:schemeClr val="dk1"/>
              </a:solidFill>
            </a:endParaRPr>
          </a:p>
          <a:p>
            <a:pPr marL="457200" marR="0" lvl="0" indent="-381000" algn="l" rtl="0">
              <a:lnSpc>
                <a:spcPct val="100000"/>
              </a:lnSpc>
              <a:spcBef>
                <a:spcPts val="1000"/>
              </a:spcBef>
              <a:spcAft>
                <a:spcPts val="0"/>
              </a:spcAft>
              <a:buClr>
                <a:srgbClr val="D2BD24"/>
              </a:buClr>
              <a:buSzPts val="2400"/>
              <a:buFont typeface="Noto Sans Symbols"/>
              <a:buChar char="➢"/>
            </a:pPr>
            <a:r>
              <a:rPr lang="en" sz="2400">
                <a:solidFill>
                  <a:schemeClr val="dk1"/>
                </a:solidFill>
              </a:rPr>
              <a:t>Section 1F: Wrap Up &amp; Next Steps</a:t>
            </a:r>
            <a:endParaRPr sz="2400">
              <a:solidFill>
                <a:schemeClr val="dk1"/>
              </a:solidFill>
            </a:endParaRPr>
          </a:p>
          <a:p>
            <a:pPr marL="914400" lvl="0" indent="0" algn="l" rtl="0">
              <a:lnSpc>
                <a:spcPct val="138000"/>
              </a:lnSpc>
              <a:spcBef>
                <a:spcPts val="1000"/>
              </a:spcBef>
              <a:spcAft>
                <a:spcPts val="0"/>
              </a:spcAft>
              <a:buSzPts val="2700"/>
              <a:buNone/>
            </a:pPr>
            <a:endParaRPr sz="2300">
              <a:solidFill>
                <a:schemeClr val="dk1"/>
              </a:solidFill>
            </a:endParaRPr>
          </a:p>
          <a:p>
            <a:pPr marL="0" lvl="0" indent="0" algn="l" rtl="0">
              <a:lnSpc>
                <a:spcPct val="115000"/>
              </a:lnSpc>
              <a:spcBef>
                <a:spcPts val="0"/>
              </a:spcBef>
              <a:spcAft>
                <a:spcPts val="0"/>
              </a:spcAft>
              <a:buSzPts val="2700"/>
              <a:buNone/>
            </a:pPr>
            <a:endParaRPr sz="2300" b="0" i="0" u="none" strike="noStrike" cap="none">
              <a:solidFill>
                <a:srgbClr val="3F3F3F"/>
              </a:solidFill>
            </a:endParaRPr>
          </a:p>
          <a:p>
            <a:pPr marL="1041400" lvl="2" indent="-177800" algn="l" rtl="0">
              <a:lnSpc>
                <a:spcPct val="100000"/>
              </a:lnSpc>
              <a:spcBef>
                <a:spcPts val="0"/>
              </a:spcBef>
              <a:spcAft>
                <a:spcPts val="0"/>
              </a:spcAft>
              <a:buClr>
                <a:srgbClr val="3F3F3F"/>
              </a:buClr>
              <a:buSzPts val="1200"/>
              <a:buFont typeface="Courier New"/>
              <a:buNone/>
            </a:pPr>
            <a:endParaRPr sz="2300" b="0" i="0" u="none" strike="noStrike" cap="none">
              <a:solidFill>
                <a:srgbClr val="3F3F3F"/>
              </a:solidFill>
            </a:endParaRPr>
          </a:p>
          <a:p>
            <a:pPr marL="444500" lvl="1" indent="0" algn="l" rtl="0">
              <a:lnSpc>
                <a:spcPct val="80000"/>
              </a:lnSpc>
              <a:spcBef>
                <a:spcPts val="0"/>
              </a:spcBef>
              <a:spcAft>
                <a:spcPts val="0"/>
              </a:spcAft>
              <a:buClr>
                <a:srgbClr val="3F3F3F"/>
              </a:buClr>
              <a:buSzPts val="1200"/>
              <a:buNone/>
            </a:pPr>
            <a:endParaRPr sz="2300"/>
          </a:p>
        </p:txBody>
      </p:sp>
      <p:sp>
        <p:nvSpPr>
          <p:cNvPr id="593" name="Google Shape;593;p84"/>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FFFFFF"/>
                </a:solidFill>
                <a:latin typeface="Source Sans Pro"/>
                <a:ea typeface="Source Sans Pro"/>
                <a:cs typeface="Source Sans Pro"/>
                <a:sym typeface="Source Sans Pro"/>
              </a:rPr>
              <a:t>63</a:t>
            </a:fld>
            <a:endParaRPr sz="1400" b="0" i="0" u="none" strike="noStrike" cap="none">
              <a:solidFill>
                <a:srgbClr val="FFFFFF"/>
              </a:solidFill>
              <a:latin typeface="Source Sans Pro"/>
              <a:ea typeface="Source Sans Pro"/>
              <a:cs typeface="Source Sans Pro"/>
              <a:sym typeface="Source Sans Pro"/>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End of Section 1D</a:t>
            </a:r>
            <a:endParaRPr lang="en-US" dirty="0"/>
          </a:p>
        </p:txBody>
      </p:sp>
      <p:sp>
        <p:nvSpPr>
          <p:cNvPr id="599" name="Google Shape;599;p85"/>
          <p:cNvSpPr txBox="1">
            <a:spLocks noGrp="1"/>
          </p:cNvSpPr>
          <p:nvPr>
            <p:ph type="body" idx="1"/>
          </p:nvPr>
        </p:nvSpPr>
        <p:spPr>
          <a:xfrm>
            <a:off x="322709" y="308112"/>
            <a:ext cx="6891600" cy="3675900"/>
          </a:xfrm>
          <a:prstGeom prst="rect">
            <a:avLst/>
          </a:prstGeom>
          <a:noFill/>
          <a:ln>
            <a:noFill/>
          </a:ln>
        </p:spPr>
        <p:txBody>
          <a:bodyPr spcFirstLastPara="1" wrap="square" lIns="68575" tIns="34275" rIns="68575" bIns="34275" anchor="t" anchorCtr="0">
            <a:noAutofit/>
          </a:bodyPr>
          <a:lstStyle/>
          <a:p>
            <a:pPr marL="457200" lvl="0" indent="0" algn="l" rtl="0">
              <a:lnSpc>
                <a:spcPct val="108636"/>
              </a:lnSpc>
              <a:spcBef>
                <a:spcPts val="800"/>
              </a:spcBef>
              <a:spcAft>
                <a:spcPts val="0"/>
              </a:spcAft>
              <a:buSzPts val="2700"/>
              <a:buNone/>
            </a:pPr>
            <a:r>
              <a:rPr lang="en" sz="1800" dirty="0" smtClean="0">
                <a:solidFill>
                  <a:srgbClr val="000000"/>
                </a:solidFill>
              </a:rPr>
              <a:t>Stop </a:t>
            </a:r>
            <a:r>
              <a:rPr lang="en" sz="1800" dirty="0">
                <a:solidFill>
                  <a:srgbClr val="000000"/>
                </a:solidFill>
              </a:rPr>
              <a:t>here if you are completing Module 1: Section 1D: Understanding the Architecture: </a:t>
            </a:r>
            <a:r>
              <a:rPr lang="en" sz="1800" i="1" dirty="0">
                <a:solidFill>
                  <a:srgbClr val="000000"/>
                </a:solidFill>
              </a:rPr>
              <a:t>KAS for Physical Education</a:t>
            </a:r>
            <a:r>
              <a:rPr lang="en" sz="1800" dirty="0">
                <a:solidFill>
                  <a:srgbClr val="000000"/>
                </a:solidFill>
              </a:rPr>
              <a:t> </a:t>
            </a:r>
            <a:r>
              <a:rPr lang="en" sz="1800" b="1" dirty="0">
                <a:solidFill>
                  <a:srgbClr val="000000"/>
                </a:solidFill>
              </a:rPr>
              <a:t>only</a:t>
            </a:r>
            <a:r>
              <a:rPr lang="en" sz="1800" dirty="0">
                <a:solidFill>
                  <a:srgbClr val="000000"/>
                </a:solidFill>
              </a:rPr>
              <a:t>. </a:t>
            </a:r>
            <a:r>
              <a:rPr lang="en" sz="1800" dirty="0">
                <a:solidFill>
                  <a:srgbClr val="333333"/>
                </a:solidFill>
              </a:rPr>
              <a:t> </a:t>
            </a:r>
            <a:endParaRPr sz="1800" dirty="0">
              <a:solidFill>
                <a:srgbClr val="333333"/>
              </a:solidFill>
            </a:endParaRPr>
          </a:p>
          <a:p>
            <a:pPr marL="800100" indent="-342900">
              <a:lnSpc>
                <a:spcPct val="108636"/>
              </a:lnSpc>
            </a:pPr>
            <a:r>
              <a:rPr lang="en-US" sz="2000" dirty="0"/>
              <a:t>The KDE needs your feedback on the effectiveness of this module, the learning platform and how the consultants may best support you as you take the next steps in the implementation process. Feedback from the surveys will be used by the KDE to plan and prepare future professional learning.</a:t>
            </a:r>
          </a:p>
          <a:p>
            <a:pPr marL="1257300" lvl="1" indent="-342900">
              <a:lnSpc>
                <a:spcPct val="108636"/>
              </a:lnSpc>
            </a:pPr>
            <a:r>
              <a:rPr lang="en-US" sz="1700" dirty="0">
                <a:solidFill>
                  <a:schemeClr val="dk1"/>
                </a:solidFill>
              </a:rPr>
              <a:t>Module 1 Survey: </a:t>
            </a:r>
            <a:r>
              <a:rPr lang="en-US" sz="1700" u="sng" dirty="0">
                <a:solidFill>
                  <a:srgbClr val="1155CC"/>
                </a:solidFill>
                <a:hlinkClick r:id="rId3"/>
              </a:rPr>
              <a:t>https://www.surveymonkey.com/r/KAS-health-physical-education</a:t>
            </a:r>
            <a:endParaRPr lang="en-US" sz="2200" dirty="0">
              <a:solidFill>
                <a:srgbClr val="333333"/>
              </a:solidFill>
            </a:endParaRPr>
          </a:p>
          <a:p>
            <a:pPr marL="0" lvl="0" indent="0" algn="l" rtl="0">
              <a:lnSpc>
                <a:spcPct val="108636"/>
              </a:lnSpc>
              <a:spcBef>
                <a:spcPts val="0"/>
              </a:spcBef>
              <a:spcAft>
                <a:spcPts val="0"/>
              </a:spcAft>
              <a:buSzPts val="2700"/>
              <a:buNone/>
            </a:pPr>
            <a:r>
              <a:rPr lang="en" sz="1800" dirty="0" smtClean="0">
                <a:solidFill>
                  <a:srgbClr val="000000"/>
                </a:solidFill>
              </a:rPr>
              <a:t>If </a:t>
            </a:r>
            <a:r>
              <a:rPr lang="en" sz="1800" dirty="0">
                <a:solidFill>
                  <a:srgbClr val="000000"/>
                </a:solidFill>
              </a:rPr>
              <a:t>you want to complete another section of Module 1 at this time, continue onto the next slide to begin facilitating Module 1: Section 1E: Planning Instruction Aligned to the </a:t>
            </a:r>
            <a:r>
              <a:rPr lang="en" sz="1800" i="1" dirty="0">
                <a:solidFill>
                  <a:srgbClr val="000000"/>
                </a:solidFill>
              </a:rPr>
              <a:t>KAS for Physical Education</a:t>
            </a:r>
            <a:r>
              <a:rPr lang="en" sz="1800" dirty="0">
                <a:solidFill>
                  <a:srgbClr val="000000"/>
                </a:solidFill>
              </a:rPr>
              <a:t>.</a:t>
            </a:r>
            <a:endParaRPr sz="1800" dirty="0">
              <a:solidFill>
                <a:srgbClr val="000000"/>
              </a:solidFill>
            </a:endParaRPr>
          </a:p>
          <a:p>
            <a:pPr marL="0" lvl="0" indent="0" algn="l" rtl="0">
              <a:lnSpc>
                <a:spcPct val="108636"/>
              </a:lnSpc>
              <a:spcBef>
                <a:spcPts val="800"/>
              </a:spcBef>
              <a:spcAft>
                <a:spcPts val="0"/>
              </a:spcAft>
              <a:buSzPts val="2700"/>
              <a:buNone/>
            </a:pPr>
            <a:r>
              <a:rPr lang="en" sz="2200" dirty="0">
                <a:solidFill>
                  <a:srgbClr val="333333"/>
                </a:solidFill>
              </a:rPr>
              <a:t> </a:t>
            </a:r>
            <a:endParaRPr sz="2200" dirty="0">
              <a:solidFill>
                <a:srgbClr val="333333"/>
              </a:solidFill>
            </a:endParaRPr>
          </a:p>
          <a:p>
            <a:pPr marL="342900" lvl="0" indent="-165100" algn="l" rtl="0">
              <a:lnSpc>
                <a:spcPct val="80000"/>
              </a:lnSpc>
              <a:spcBef>
                <a:spcPts val="800"/>
              </a:spcBef>
              <a:spcAft>
                <a:spcPts val="0"/>
              </a:spcAft>
              <a:buSzPts val="2700"/>
              <a:buNone/>
            </a:pPr>
            <a:endParaRPr sz="1800" dirty="0"/>
          </a:p>
        </p:txBody>
      </p:sp>
      <p:sp>
        <p:nvSpPr>
          <p:cNvPr id="601" name="Google Shape;601;p85"/>
          <p:cNvSpPr txBox="1">
            <a:spLocks noGrp="1"/>
          </p:cNvSpPr>
          <p:nvPr>
            <p:ph type="sldNum" idx="12"/>
          </p:nvPr>
        </p:nvSpPr>
        <p:spPr>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64</a:t>
            </a:fld>
            <a:endParaRPr/>
          </a:p>
        </p:txBody>
      </p:sp>
      <p:pic>
        <p:nvPicPr>
          <p:cNvPr id="600" name="Google Shape;600;p85" descr="&quot; &quot;"/>
          <p:cNvPicPr preferRelativeResize="0"/>
          <p:nvPr/>
        </p:nvPicPr>
        <p:blipFill rotWithShape="1">
          <a:blip r:embed="rId4">
            <a:alphaModFix/>
          </a:blip>
          <a:srcRect/>
          <a:stretch/>
        </p:blipFill>
        <p:spPr>
          <a:xfrm>
            <a:off x="7218359" y="-1"/>
            <a:ext cx="1913641" cy="1913641"/>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86"/>
          <p:cNvSpPr txBox="1">
            <a:spLocks noGrp="1"/>
          </p:cNvSpPr>
          <p:nvPr>
            <p:ph type="ctrTitle"/>
          </p:nvPr>
        </p:nvSpPr>
        <p:spPr>
          <a:xfrm>
            <a:off x="797500" y="351800"/>
            <a:ext cx="6416400" cy="1234800"/>
          </a:xfrm>
          <a:prstGeom prst="rect">
            <a:avLst/>
          </a:prstGeom>
          <a:noFill/>
          <a:ln>
            <a:noFill/>
          </a:ln>
        </p:spPr>
        <p:txBody>
          <a:bodyPr spcFirstLastPara="1" wrap="square" lIns="68575" tIns="34275" rIns="68575" bIns="34275" anchor="b" anchorCtr="0">
            <a:noAutofit/>
          </a:bodyPr>
          <a:lstStyle/>
          <a:p>
            <a:pPr marL="0" marR="0" lvl="0" indent="0" algn="ctr" rtl="0">
              <a:lnSpc>
                <a:spcPct val="100000"/>
              </a:lnSpc>
              <a:spcBef>
                <a:spcPts val="0"/>
              </a:spcBef>
              <a:spcAft>
                <a:spcPts val="0"/>
              </a:spcAft>
              <a:buClr>
                <a:srgbClr val="072B62"/>
              </a:buClr>
              <a:buSzPts val="3600"/>
              <a:buFont typeface="Georgia"/>
              <a:buNone/>
            </a:pPr>
            <a:r>
              <a:rPr lang="en" sz="3000"/>
              <a:t>Getting to Know the </a:t>
            </a:r>
            <a:endParaRPr sz="3000"/>
          </a:p>
          <a:p>
            <a:pPr marL="0" marR="0" lvl="0" indent="0" algn="ctr" rtl="0">
              <a:lnSpc>
                <a:spcPct val="100000"/>
              </a:lnSpc>
              <a:spcBef>
                <a:spcPts val="0"/>
              </a:spcBef>
              <a:spcAft>
                <a:spcPts val="0"/>
              </a:spcAft>
              <a:buClr>
                <a:srgbClr val="072B62"/>
              </a:buClr>
              <a:buSzPts val="3600"/>
              <a:buFont typeface="Georgia"/>
              <a:buNone/>
            </a:pPr>
            <a:r>
              <a:rPr lang="en" sz="3000" i="1"/>
              <a:t>KAS for Health Education </a:t>
            </a:r>
            <a:r>
              <a:rPr lang="en" sz="3000"/>
              <a:t>and the</a:t>
            </a:r>
            <a:r>
              <a:rPr lang="en" sz="3000" i="1"/>
              <a:t> KAS for Physical Education</a:t>
            </a:r>
            <a:endParaRPr sz="3000" b="0" i="0" u="none" strike="noStrike" cap="none">
              <a:solidFill>
                <a:srgbClr val="072B62"/>
              </a:solidFill>
              <a:latin typeface="Georgia"/>
              <a:ea typeface="Georgia"/>
              <a:cs typeface="Georgia"/>
              <a:sym typeface="Georgia"/>
            </a:endParaRPr>
          </a:p>
        </p:txBody>
      </p:sp>
      <p:sp>
        <p:nvSpPr>
          <p:cNvPr id="607" name="Google Shape;607;p86"/>
          <p:cNvSpPr txBox="1">
            <a:spLocks noGrp="1"/>
          </p:cNvSpPr>
          <p:nvPr>
            <p:ph type="subTitle" idx="1"/>
          </p:nvPr>
        </p:nvSpPr>
        <p:spPr>
          <a:xfrm>
            <a:off x="424975" y="3081700"/>
            <a:ext cx="6962400" cy="1030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D2BD24"/>
              </a:buClr>
              <a:buSzPts val="2100"/>
              <a:buFont typeface="Noto Sans Symbols"/>
              <a:buNone/>
            </a:pPr>
            <a:r>
              <a:rPr lang="en" sz="3000">
                <a:solidFill>
                  <a:srgbClr val="666666"/>
                </a:solidFill>
                <a:latin typeface="Georgia"/>
                <a:ea typeface="Georgia"/>
                <a:cs typeface="Georgia"/>
                <a:sym typeface="Georgia"/>
              </a:rPr>
              <a:t>Module 1: Section 1E: </a:t>
            </a:r>
            <a:endParaRPr sz="3000">
              <a:solidFill>
                <a:srgbClr val="666666"/>
              </a:solidFill>
              <a:latin typeface="Georgia"/>
              <a:ea typeface="Georgia"/>
              <a:cs typeface="Georgia"/>
              <a:sym typeface="Georgia"/>
            </a:endParaRPr>
          </a:p>
          <a:p>
            <a:pPr marL="0" lvl="0" indent="0" algn="l" rtl="0">
              <a:lnSpc>
                <a:spcPct val="108636"/>
              </a:lnSpc>
              <a:spcBef>
                <a:spcPts val="0"/>
              </a:spcBef>
              <a:spcAft>
                <a:spcPts val="0"/>
              </a:spcAft>
              <a:buClr>
                <a:schemeClr val="dk1"/>
              </a:buClr>
              <a:buSzPts val="2700"/>
              <a:buFont typeface="Arial"/>
              <a:buNone/>
            </a:pPr>
            <a:r>
              <a:rPr lang="en" sz="3000">
                <a:solidFill>
                  <a:srgbClr val="666666"/>
                </a:solidFill>
                <a:latin typeface="Georgia"/>
                <a:ea typeface="Georgia"/>
                <a:cs typeface="Georgia"/>
                <a:sym typeface="Georgia"/>
              </a:rPr>
              <a:t>Planning Instruction Aligned to the </a:t>
            </a:r>
            <a:r>
              <a:rPr lang="en" sz="3000" i="1">
                <a:solidFill>
                  <a:srgbClr val="666666"/>
                </a:solidFill>
                <a:latin typeface="Georgia"/>
                <a:ea typeface="Georgia"/>
                <a:cs typeface="Georgia"/>
                <a:sym typeface="Georgia"/>
              </a:rPr>
              <a:t>KAS for Physical Education</a:t>
            </a:r>
            <a:endParaRPr sz="3000">
              <a:solidFill>
                <a:srgbClr val="666666"/>
              </a:solidFill>
              <a:latin typeface="Georgia"/>
              <a:ea typeface="Georgia"/>
              <a:cs typeface="Georgia"/>
              <a:sym typeface="Georgia"/>
            </a:endParaRPr>
          </a:p>
          <a:p>
            <a:pPr marL="0" marR="0" lvl="0" indent="0" algn="r" rtl="0">
              <a:lnSpc>
                <a:spcPct val="100000"/>
              </a:lnSpc>
              <a:spcBef>
                <a:spcPts val="0"/>
              </a:spcBef>
              <a:spcAft>
                <a:spcPts val="0"/>
              </a:spcAft>
              <a:buClr>
                <a:srgbClr val="D2BD24"/>
              </a:buClr>
              <a:buSzPts val="2100"/>
              <a:buFont typeface="Noto Sans Symbols"/>
              <a:buNone/>
            </a:pPr>
            <a:endParaRPr>
              <a:latin typeface="Georgia"/>
              <a:ea typeface="Georgia"/>
              <a:cs typeface="Georgia"/>
              <a:sym typeface="Georgia"/>
            </a:endParaRPr>
          </a:p>
        </p:txBody>
      </p:sp>
      <p:sp>
        <p:nvSpPr>
          <p:cNvPr id="608" name="Google Shape;608;p86"/>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87"/>
          <p:cNvSpPr txBox="1">
            <a:spLocks noGrp="1"/>
          </p:cNvSpPr>
          <p:nvPr>
            <p:ph type="title"/>
          </p:nvPr>
        </p:nvSpPr>
        <p:spPr>
          <a:xfrm>
            <a:off x="416850" y="192772"/>
            <a:ext cx="6447600" cy="574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a:t>Group Norms</a:t>
            </a:r>
            <a:endParaRPr/>
          </a:p>
        </p:txBody>
      </p:sp>
      <p:sp>
        <p:nvSpPr>
          <p:cNvPr id="614" name="Google Shape;614;p87"/>
          <p:cNvSpPr txBox="1">
            <a:spLocks noGrp="1"/>
          </p:cNvSpPr>
          <p:nvPr>
            <p:ph type="body" idx="1"/>
          </p:nvPr>
        </p:nvSpPr>
        <p:spPr>
          <a:xfrm>
            <a:off x="416850" y="766977"/>
            <a:ext cx="6891600" cy="4239000"/>
          </a:xfrm>
          <a:prstGeom prst="rect">
            <a:avLst/>
          </a:prstGeom>
          <a:noFill/>
          <a:ln>
            <a:noFill/>
          </a:ln>
        </p:spPr>
        <p:txBody>
          <a:bodyPr spcFirstLastPara="1" wrap="square" lIns="68575" tIns="34275" rIns="68575" bIns="34275" anchor="t" anchorCtr="0">
            <a:noAutofit/>
          </a:bodyPr>
          <a:lstStyle/>
          <a:p>
            <a:pPr marL="457200" lvl="0" indent="-400050" algn="l" rtl="0">
              <a:lnSpc>
                <a:spcPct val="100000"/>
              </a:lnSpc>
              <a:spcBef>
                <a:spcPts val="800"/>
              </a:spcBef>
              <a:spcAft>
                <a:spcPts val="0"/>
              </a:spcAft>
              <a:buSzPts val="2700"/>
              <a:buChar char="▶"/>
            </a:pPr>
            <a:r>
              <a:rPr lang="en"/>
              <a:t>Assume best intentions.</a:t>
            </a:r>
            <a:endParaRPr/>
          </a:p>
          <a:p>
            <a:pPr marL="457200" lvl="0" indent="-400050" algn="l" rtl="0">
              <a:lnSpc>
                <a:spcPct val="100000"/>
              </a:lnSpc>
              <a:spcBef>
                <a:spcPts val="0"/>
              </a:spcBef>
              <a:spcAft>
                <a:spcPts val="0"/>
              </a:spcAft>
              <a:buSzPts val="2700"/>
              <a:buChar char="▶"/>
            </a:pPr>
            <a:r>
              <a:rPr lang="en"/>
              <a:t>Listen carefully to one another.</a:t>
            </a:r>
            <a:endParaRPr/>
          </a:p>
          <a:p>
            <a:pPr marL="457200" lvl="0" indent="-400050" algn="l" rtl="0">
              <a:lnSpc>
                <a:spcPct val="100000"/>
              </a:lnSpc>
              <a:spcBef>
                <a:spcPts val="0"/>
              </a:spcBef>
              <a:spcAft>
                <a:spcPts val="0"/>
              </a:spcAft>
              <a:buSzPts val="2700"/>
              <a:buChar char="▶"/>
            </a:pPr>
            <a:r>
              <a:rPr lang="en"/>
              <a:t>Be open to new ideas.</a:t>
            </a:r>
            <a:endParaRPr/>
          </a:p>
          <a:p>
            <a:pPr marL="457200" lvl="0" indent="-400050" algn="l" rtl="0">
              <a:lnSpc>
                <a:spcPct val="100000"/>
              </a:lnSpc>
              <a:spcBef>
                <a:spcPts val="0"/>
              </a:spcBef>
              <a:spcAft>
                <a:spcPts val="0"/>
              </a:spcAft>
              <a:buSzPts val="2700"/>
              <a:buChar char="▶"/>
            </a:pPr>
            <a:r>
              <a:rPr lang="en"/>
              <a:t>Be open to working outside your comfort zone.</a:t>
            </a:r>
            <a:endParaRPr/>
          </a:p>
          <a:p>
            <a:pPr marL="457200" lvl="0" indent="-400050" algn="l" rtl="0">
              <a:lnSpc>
                <a:spcPct val="100000"/>
              </a:lnSpc>
              <a:spcBef>
                <a:spcPts val="0"/>
              </a:spcBef>
              <a:spcAft>
                <a:spcPts val="0"/>
              </a:spcAft>
              <a:buSzPts val="2700"/>
              <a:buChar char="▶"/>
            </a:pPr>
            <a:r>
              <a:rPr lang="en"/>
              <a:t>Ask questions.</a:t>
            </a:r>
            <a:endParaRPr/>
          </a:p>
          <a:p>
            <a:pPr marL="457200" lvl="0" indent="-400050" algn="l" rtl="0">
              <a:lnSpc>
                <a:spcPct val="100000"/>
              </a:lnSpc>
              <a:spcBef>
                <a:spcPts val="0"/>
              </a:spcBef>
              <a:spcAft>
                <a:spcPts val="0"/>
              </a:spcAft>
              <a:buSzPts val="2700"/>
              <a:buChar char="▶"/>
            </a:pPr>
            <a:r>
              <a:rPr lang="en"/>
              <a:t>Allow a chance for everyone to participate.</a:t>
            </a:r>
            <a:endParaRPr/>
          </a:p>
        </p:txBody>
      </p:sp>
      <p:sp>
        <p:nvSpPr>
          <p:cNvPr id="615" name="Google Shape;615;p87"/>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1400"/>
              <a:buNone/>
            </a:pPr>
            <a:fld id="{00000000-1234-1234-1234-123412341234}" type="slidenum">
              <a:rPr lang="en"/>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0"/>
        <p:cNvGrpSpPr/>
        <p:nvPr/>
      </p:nvGrpSpPr>
      <p:grpSpPr>
        <a:xfrm>
          <a:off x="0" y="0"/>
          <a:ext cx="0" cy="0"/>
          <a:chOff x="0" y="0"/>
          <a:chExt cx="0" cy="0"/>
        </a:xfrm>
      </p:grpSpPr>
      <p:sp>
        <p:nvSpPr>
          <p:cNvPr id="621" name="Google Shape;621;p88"/>
          <p:cNvSpPr txBox="1">
            <a:spLocks noGrp="1"/>
          </p:cNvSpPr>
          <p:nvPr>
            <p:ph type="title" idx="4294967295"/>
          </p:nvPr>
        </p:nvSpPr>
        <p:spPr>
          <a:xfrm>
            <a:off x="122325" y="56475"/>
            <a:ext cx="6798300" cy="477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Module Goal:  </a:t>
            </a:r>
            <a:endParaRPr sz="3400"/>
          </a:p>
        </p:txBody>
      </p:sp>
      <p:sp>
        <p:nvSpPr>
          <p:cNvPr id="622" name="Google Shape;622;p88"/>
          <p:cNvSpPr txBox="1">
            <a:spLocks noGrp="1"/>
          </p:cNvSpPr>
          <p:nvPr>
            <p:ph type="body" idx="4294967295"/>
          </p:nvPr>
        </p:nvSpPr>
        <p:spPr>
          <a:xfrm>
            <a:off x="0" y="731800"/>
            <a:ext cx="8688900" cy="4411800"/>
          </a:xfrm>
          <a:prstGeom prst="rect">
            <a:avLst/>
          </a:prstGeom>
          <a:noFill/>
          <a:ln>
            <a:noFill/>
          </a:ln>
        </p:spPr>
        <p:txBody>
          <a:bodyPr spcFirstLastPara="1" wrap="square" lIns="68575" tIns="34275" rIns="68575" bIns="34275" anchor="t" anchorCtr="0">
            <a:noAutofit/>
          </a:bodyPr>
          <a:lstStyle/>
          <a:p>
            <a:pPr marL="457200" lvl="0" indent="-342900" algn="l" rtl="0">
              <a:lnSpc>
                <a:spcPct val="150000"/>
              </a:lnSpc>
              <a:spcBef>
                <a:spcPts val="0"/>
              </a:spcBef>
              <a:spcAft>
                <a:spcPts val="0"/>
              </a:spcAft>
              <a:buSzPts val="1800"/>
              <a:buFont typeface="Source Sans Pro"/>
              <a:buChar char="▶"/>
            </a:pPr>
            <a:r>
              <a:rPr lang="en" sz="1800">
                <a:solidFill>
                  <a:schemeClr val="dk1"/>
                </a:solidFill>
              </a:rPr>
              <a:t>Build a shared understanding of the</a:t>
            </a:r>
            <a:r>
              <a:rPr lang="en" sz="1800" i="1">
                <a:solidFill>
                  <a:schemeClr val="dk1"/>
                </a:solidFill>
              </a:rPr>
              <a:t> KAS for Health Education </a:t>
            </a:r>
            <a:r>
              <a:rPr lang="en" sz="1800">
                <a:solidFill>
                  <a:schemeClr val="dk1"/>
                </a:solidFill>
              </a:rPr>
              <a:t>&amp; the</a:t>
            </a:r>
            <a:r>
              <a:rPr lang="en" sz="1800" i="1">
                <a:solidFill>
                  <a:schemeClr val="dk1"/>
                </a:solidFill>
              </a:rPr>
              <a:t> KAS for </a:t>
            </a:r>
            <a:endParaRPr sz="1800" i="1">
              <a:solidFill>
                <a:schemeClr val="dk1"/>
              </a:solidFill>
            </a:endParaRPr>
          </a:p>
          <a:p>
            <a:pPr marL="457200" lvl="0" indent="0" algn="l" rtl="0">
              <a:lnSpc>
                <a:spcPct val="150000"/>
              </a:lnSpc>
              <a:spcBef>
                <a:spcPts val="0"/>
              </a:spcBef>
              <a:spcAft>
                <a:spcPts val="0"/>
              </a:spcAft>
              <a:buNone/>
            </a:pPr>
            <a:r>
              <a:rPr lang="en" sz="1800" i="1">
                <a:solidFill>
                  <a:schemeClr val="dk1"/>
                </a:solidFill>
              </a:rPr>
              <a:t>Physical Education</a:t>
            </a:r>
            <a:r>
              <a:rPr lang="en" sz="1800">
                <a:solidFill>
                  <a:schemeClr val="dk1"/>
                </a:solidFill>
              </a:rPr>
              <a:t> document.</a:t>
            </a:r>
            <a:endParaRPr sz="1800">
              <a:solidFill>
                <a:schemeClr val="dk1"/>
              </a:solidFill>
            </a:endParaRPr>
          </a:p>
          <a:p>
            <a:pPr marL="457200" lvl="0" indent="-342900" algn="l" rtl="0">
              <a:lnSpc>
                <a:spcPct val="150000"/>
              </a:lnSpc>
              <a:spcBef>
                <a:spcPts val="0"/>
              </a:spcBef>
              <a:spcAft>
                <a:spcPts val="0"/>
              </a:spcAft>
              <a:buSzPts val="1800"/>
              <a:buFont typeface="Source Sans Pro"/>
              <a:buChar char="▶"/>
            </a:pPr>
            <a:r>
              <a:rPr lang="en" sz="1800">
                <a:solidFill>
                  <a:schemeClr val="dk1"/>
                </a:solidFill>
              </a:rPr>
              <a:t>Strengthen the connection between the components of the </a:t>
            </a:r>
            <a:r>
              <a:rPr lang="en" sz="1800" i="1">
                <a:solidFill>
                  <a:schemeClr val="dk1"/>
                </a:solidFill>
              </a:rPr>
              <a:t>KAS for </a:t>
            </a:r>
            <a:endParaRPr sz="1800" i="1">
              <a:solidFill>
                <a:schemeClr val="dk1"/>
              </a:solidFill>
            </a:endParaRPr>
          </a:p>
          <a:p>
            <a:pPr marL="457200" lvl="0" indent="0" algn="l" rtl="0">
              <a:lnSpc>
                <a:spcPct val="150000"/>
              </a:lnSpc>
              <a:spcBef>
                <a:spcPts val="0"/>
              </a:spcBef>
              <a:spcAft>
                <a:spcPts val="0"/>
              </a:spcAft>
              <a:buNone/>
            </a:pPr>
            <a:r>
              <a:rPr lang="en" sz="1800" i="1">
                <a:solidFill>
                  <a:schemeClr val="dk1"/>
                </a:solidFill>
              </a:rPr>
              <a:t>Health Education </a:t>
            </a:r>
            <a:r>
              <a:rPr lang="en" sz="1800">
                <a:solidFill>
                  <a:schemeClr val="dk1"/>
                </a:solidFill>
              </a:rPr>
              <a:t>&amp; the</a:t>
            </a:r>
            <a:r>
              <a:rPr lang="en" sz="1800" i="1">
                <a:solidFill>
                  <a:schemeClr val="dk1"/>
                </a:solidFill>
              </a:rPr>
              <a:t> KAS for Physical Education</a:t>
            </a:r>
            <a:r>
              <a:rPr lang="en" sz="1800">
                <a:solidFill>
                  <a:schemeClr val="dk1"/>
                </a:solidFill>
              </a:rPr>
              <a:t> and the way those components can support teachers in the process of designing instruction.</a:t>
            </a:r>
            <a:endParaRPr sz="1800">
              <a:solidFill>
                <a:schemeClr val="dk1"/>
              </a:solidFill>
            </a:endParaRPr>
          </a:p>
          <a:p>
            <a:pPr marL="457200" lvl="0" indent="-342900" algn="l" rtl="0">
              <a:lnSpc>
                <a:spcPct val="150000"/>
              </a:lnSpc>
              <a:spcBef>
                <a:spcPts val="0"/>
              </a:spcBef>
              <a:spcAft>
                <a:spcPts val="0"/>
              </a:spcAft>
              <a:buSzPts val="1800"/>
              <a:buFont typeface="Source Sans Pro"/>
              <a:buChar char="▶"/>
            </a:pPr>
            <a:r>
              <a:rPr lang="en" sz="1800">
                <a:solidFill>
                  <a:schemeClr val="dk1"/>
                </a:solidFill>
              </a:rPr>
              <a:t>Experience how the changes in the </a:t>
            </a:r>
            <a:r>
              <a:rPr lang="en" sz="1800" i="1">
                <a:solidFill>
                  <a:schemeClr val="dk1"/>
                </a:solidFill>
              </a:rPr>
              <a:t>KAS for Health Education </a:t>
            </a:r>
            <a:r>
              <a:rPr lang="en" sz="1800">
                <a:solidFill>
                  <a:schemeClr val="dk1"/>
                </a:solidFill>
              </a:rPr>
              <a:t>&amp; the</a:t>
            </a:r>
            <a:r>
              <a:rPr lang="en" sz="1800" i="1">
                <a:solidFill>
                  <a:schemeClr val="dk1"/>
                </a:solidFill>
              </a:rPr>
              <a:t> KAS for Physical Education </a:t>
            </a:r>
            <a:r>
              <a:rPr lang="en" sz="1800">
                <a:solidFill>
                  <a:schemeClr val="dk1"/>
                </a:solidFill>
              </a:rPr>
              <a:t>can and should be reflected in student experiences within our classrooms.</a:t>
            </a:r>
            <a:endParaRPr sz="1800">
              <a:solidFill>
                <a:schemeClr val="dk1"/>
              </a:solidFill>
            </a:endParaRPr>
          </a:p>
          <a:p>
            <a:pPr marL="457200" lvl="0" indent="-342900" algn="l" rtl="0">
              <a:lnSpc>
                <a:spcPct val="150000"/>
              </a:lnSpc>
              <a:spcBef>
                <a:spcPts val="0"/>
              </a:spcBef>
              <a:spcAft>
                <a:spcPts val="0"/>
              </a:spcAft>
              <a:buSzPts val="1800"/>
              <a:buFont typeface="Source Sans Pro"/>
              <a:buChar char="▶"/>
            </a:pPr>
            <a:r>
              <a:rPr lang="en" sz="1800">
                <a:solidFill>
                  <a:schemeClr val="dk1"/>
                </a:solidFill>
              </a:rPr>
              <a:t>Identify and prioritize areas where future professional learning opportunities will be needed in the implementation process with the new</a:t>
            </a:r>
            <a:r>
              <a:rPr lang="en" sz="1800" i="1">
                <a:solidFill>
                  <a:schemeClr val="dk1"/>
                </a:solidFill>
              </a:rPr>
              <a:t> KAS for Health Education </a:t>
            </a:r>
            <a:r>
              <a:rPr lang="en" sz="1800">
                <a:solidFill>
                  <a:schemeClr val="dk1"/>
                </a:solidFill>
              </a:rPr>
              <a:t>&amp; the </a:t>
            </a:r>
            <a:r>
              <a:rPr lang="en" sz="1800" i="1">
                <a:solidFill>
                  <a:schemeClr val="dk1"/>
                </a:solidFill>
              </a:rPr>
              <a:t>KAS for Physical Education</a:t>
            </a:r>
            <a:r>
              <a:rPr lang="en" sz="1800">
                <a:solidFill>
                  <a:schemeClr val="dk1"/>
                </a:solidFill>
              </a:rPr>
              <a:t> and discuss the plan to address those areas.</a:t>
            </a:r>
            <a:endParaRPr sz="1800">
              <a:solidFill>
                <a:schemeClr val="dk1"/>
              </a:solidFill>
            </a:endParaRPr>
          </a:p>
          <a:p>
            <a:pPr marL="342900" lvl="0" indent="-165100" algn="l" rtl="0">
              <a:lnSpc>
                <a:spcPct val="80000"/>
              </a:lnSpc>
              <a:spcBef>
                <a:spcPts val="800"/>
              </a:spcBef>
              <a:spcAft>
                <a:spcPts val="0"/>
              </a:spcAft>
              <a:buSzPts val="2700"/>
              <a:buNone/>
            </a:pPr>
            <a:endParaRPr sz="1800"/>
          </a:p>
        </p:txBody>
      </p:sp>
      <p:sp>
        <p:nvSpPr>
          <p:cNvPr id="623" name="Google Shape;623;p88"/>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89"/>
          <p:cNvSpPr txBox="1">
            <a:spLocks noGrp="1"/>
          </p:cNvSpPr>
          <p:nvPr>
            <p:ph type="title"/>
          </p:nvPr>
        </p:nvSpPr>
        <p:spPr>
          <a:xfrm>
            <a:off x="113650" y="117300"/>
            <a:ext cx="6798300" cy="99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Section 1E: Essential Questions  </a:t>
            </a:r>
            <a:endParaRPr sz="3400"/>
          </a:p>
        </p:txBody>
      </p:sp>
      <p:sp>
        <p:nvSpPr>
          <p:cNvPr id="630" name="Google Shape;630;p89"/>
          <p:cNvSpPr txBox="1">
            <a:spLocks noGrp="1"/>
          </p:cNvSpPr>
          <p:nvPr>
            <p:ph type="body" idx="1"/>
          </p:nvPr>
        </p:nvSpPr>
        <p:spPr>
          <a:xfrm>
            <a:off x="168125" y="966350"/>
            <a:ext cx="6863100" cy="3960300"/>
          </a:xfrm>
          <a:prstGeom prst="rect">
            <a:avLst/>
          </a:prstGeom>
          <a:noFill/>
          <a:ln>
            <a:noFill/>
          </a:ln>
        </p:spPr>
        <p:txBody>
          <a:bodyPr spcFirstLastPara="1" wrap="square" lIns="68575" tIns="34275" rIns="68575" bIns="34275" anchor="t" anchorCtr="0">
            <a:noAutofit/>
          </a:bodyPr>
          <a:lstStyle/>
          <a:p>
            <a:pPr marL="457200" lvl="0" indent="-368300" algn="l" rtl="0">
              <a:lnSpc>
                <a:spcPct val="150000"/>
              </a:lnSpc>
              <a:spcBef>
                <a:spcPts val="0"/>
              </a:spcBef>
              <a:spcAft>
                <a:spcPts val="0"/>
              </a:spcAft>
              <a:buSzPts val="2200"/>
              <a:buFont typeface="Source Sans Pro"/>
              <a:buChar char="▶"/>
            </a:pPr>
            <a:r>
              <a:rPr lang="en" sz="2200">
                <a:solidFill>
                  <a:schemeClr val="dk1"/>
                </a:solidFill>
              </a:rPr>
              <a:t>What is the value in reflecting upon current assignments, lessons, units, etc. to determine whether the instruction will align with the </a:t>
            </a:r>
            <a:r>
              <a:rPr lang="en" sz="2200" i="1">
                <a:solidFill>
                  <a:schemeClr val="dk1"/>
                </a:solidFill>
              </a:rPr>
              <a:t>KAS for Physical Education</a:t>
            </a:r>
            <a:r>
              <a:rPr lang="en" sz="2200">
                <a:solidFill>
                  <a:schemeClr val="dk1"/>
                </a:solidFill>
              </a:rPr>
              <a:t>?</a:t>
            </a:r>
            <a:endParaRPr sz="2200">
              <a:solidFill>
                <a:schemeClr val="dk1"/>
              </a:solidFill>
            </a:endParaRPr>
          </a:p>
          <a:p>
            <a:pPr marL="457200" lvl="0" indent="-368300" algn="l" rtl="0">
              <a:lnSpc>
                <a:spcPct val="150000"/>
              </a:lnSpc>
              <a:spcBef>
                <a:spcPts val="0"/>
              </a:spcBef>
              <a:spcAft>
                <a:spcPts val="0"/>
              </a:spcAft>
              <a:buSzPts val="2200"/>
              <a:buFont typeface="Source Sans Pro"/>
              <a:buChar char="▶"/>
            </a:pPr>
            <a:r>
              <a:rPr lang="en" sz="2200">
                <a:solidFill>
                  <a:schemeClr val="dk1"/>
                </a:solidFill>
              </a:rPr>
              <a:t>What are some resources that might provide direction to educators when designing instruction aligned to the </a:t>
            </a:r>
            <a:r>
              <a:rPr lang="en" sz="2200" i="1">
                <a:solidFill>
                  <a:schemeClr val="dk1"/>
                </a:solidFill>
              </a:rPr>
              <a:t>KAS for Physical Education</a:t>
            </a:r>
            <a:r>
              <a:rPr lang="en" sz="2200">
                <a:solidFill>
                  <a:schemeClr val="dk1"/>
                </a:solidFill>
              </a:rPr>
              <a:t>? </a:t>
            </a:r>
            <a:endParaRPr sz="2400">
              <a:solidFill>
                <a:schemeClr val="dk2"/>
              </a:solidFill>
            </a:endParaRPr>
          </a:p>
          <a:p>
            <a:pPr marL="457200" lvl="0" indent="0" algn="l" rtl="0">
              <a:lnSpc>
                <a:spcPct val="150000"/>
              </a:lnSpc>
              <a:spcBef>
                <a:spcPts val="0"/>
              </a:spcBef>
              <a:spcAft>
                <a:spcPts val="0"/>
              </a:spcAft>
              <a:buSzPts val="2700"/>
              <a:buNone/>
            </a:pPr>
            <a:endParaRPr sz="2400">
              <a:solidFill>
                <a:schemeClr val="dk2"/>
              </a:solidFill>
            </a:endParaRPr>
          </a:p>
          <a:p>
            <a:pPr marL="457200" lvl="0" indent="0" algn="l" rtl="0">
              <a:lnSpc>
                <a:spcPct val="150000"/>
              </a:lnSpc>
              <a:spcBef>
                <a:spcPts val="0"/>
              </a:spcBef>
              <a:spcAft>
                <a:spcPts val="0"/>
              </a:spcAft>
              <a:buSzPts val="2700"/>
              <a:buNone/>
            </a:pPr>
            <a:endParaRPr sz="2200">
              <a:solidFill>
                <a:schemeClr val="dk2"/>
              </a:solidFill>
            </a:endParaRPr>
          </a:p>
          <a:p>
            <a:pPr marL="342900" lvl="0" indent="-165100" algn="l" rtl="0">
              <a:lnSpc>
                <a:spcPct val="80000"/>
              </a:lnSpc>
              <a:spcBef>
                <a:spcPts val="800"/>
              </a:spcBef>
              <a:spcAft>
                <a:spcPts val="0"/>
              </a:spcAft>
              <a:buSzPts val="2700"/>
              <a:buNone/>
            </a:pPr>
            <a:endParaRPr sz="1800"/>
          </a:p>
        </p:txBody>
      </p:sp>
      <p:sp>
        <p:nvSpPr>
          <p:cNvPr id="631" name="Google Shape;631;p89"/>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90"/>
          <p:cNvSpPr txBox="1">
            <a:spLocks noGrp="1"/>
          </p:cNvSpPr>
          <p:nvPr>
            <p:ph type="title"/>
          </p:nvPr>
        </p:nvSpPr>
        <p:spPr>
          <a:xfrm>
            <a:off x="70125" y="116300"/>
            <a:ext cx="7317000" cy="431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2700"/>
              <a:t>Discovery Task: Connecting with the Content</a:t>
            </a:r>
            <a:endParaRPr sz="2700"/>
          </a:p>
        </p:txBody>
      </p:sp>
      <p:sp>
        <p:nvSpPr>
          <p:cNvPr id="637" name="Google Shape;637;p90"/>
          <p:cNvSpPr txBox="1">
            <a:spLocks noGrp="1"/>
          </p:cNvSpPr>
          <p:nvPr>
            <p:ph type="body" idx="1"/>
          </p:nvPr>
        </p:nvSpPr>
        <p:spPr>
          <a:xfrm>
            <a:off x="-405350" y="578025"/>
            <a:ext cx="7626600" cy="3675900"/>
          </a:xfrm>
          <a:prstGeom prst="rect">
            <a:avLst/>
          </a:prstGeom>
        </p:spPr>
        <p:txBody>
          <a:bodyPr spcFirstLastPara="1" wrap="square" lIns="68575" tIns="34275" rIns="68575" bIns="34275" anchor="t" anchorCtr="0">
            <a:noAutofit/>
          </a:bodyPr>
          <a:lstStyle/>
          <a:p>
            <a:pPr marL="914400" lvl="1" indent="-355600" algn="l" rtl="0">
              <a:spcBef>
                <a:spcPts val="800"/>
              </a:spcBef>
              <a:spcAft>
                <a:spcPts val="0"/>
              </a:spcAft>
              <a:buSzPts val="2000"/>
              <a:buChar char="●"/>
            </a:pPr>
            <a:r>
              <a:rPr lang="en" sz="2000">
                <a:solidFill>
                  <a:schemeClr val="dk1"/>
                </a:solidFill>
              </a:rPr>
              <a:t>How might you approach designing instruction differently with these performance indicators in mind? Are there specific instructional strategies that could be utilized?</a:t>
            </a:r>
            <a:endParaRPr sz="2000">
              <a:solidFill>
                <a:schemeClr val="dk1"/>
              </a:solidFill>
            </a:endParaRPr>
          </a:p>
          <a:p>
            <a:pPr marL="914400" lvl="0" indent="0" algn="l" rtl="0">
              <a:spcBef>
                <a:spcPts val="0"/>
              </a:spcBef>
              <a:spcAft>
                <a:spcPts val="0"/>
              </a:spcAft>
              <a:buNone/>
            </a:pPr>
            <a:endParaRPr sz="2000">
              <a:solidFill>
                <a:schemeClr val="dk1"/>
              </a:solidFill>
            </a:endParaRPr>
          </a:p>
          <a:p>
            <a:pPr marL="914400" lvl="1" indent="-355600" algn="l" rtl="0">
              <a:spcBef>
                <a:spcPts val="0"/>
              </a:spcBef>
              <a:spcAft>
                <a:spcPts val="0"/>
              </a:spcAft>
              <a:buSzPts val="2000"/>
              <a:buChar char="●"/>
            </a:pPr>
            <a:r>
              <a:rPr lang="en" sz="2000">
                <a:solidFill>
                  <a:schemeClr val="dk1"/>
                </a:solidFill>
              </a:rPr>
              <a:t>How is engaging in the listed practice going to benefit your students? Why will it be important that educators are intentional about providing opportunities to engage in the practices throughout the content instead of teaching them in isolated activities?</a:t>
            </a:r>
            <a:r>
              <a:rPr lang="en" sz="1800">
                <a:solidFill>
                  <a:schemeClr val="dk1"/>
                </a:solidFill>
              </a:rPr>
              <a:t> </a:t>
            </a:r>
            <a:endParaRPr sz="1800">
              <a:solidFill>
                <a:schemeClr val="dk1"/>
              </a:solidFill>
            </a:endParaRPr>
          </a:p>
          <a:p>
            <a:pPr marL="914400" lvl="0" indent="0" algn="l" rtl="0">
              <a:spcBef>
                <a:spcPts val="0"/>
              </a:spcBef>
              <a:spcAft>
                <a:spcPts val="0"/>
              </a:spcAft>
              <a:buNone/>
            </a:pPr>
            <a:endParaRPr sz="2000">
              <a:solidFill>
                <a:schemeClr val="dk1"/>
              </a:solidFill>
            </a:endParaRPr>
          </a:p>
          <a:p>
            <a:pPr marL="914400" lvl="1" indent="-355600" algn="l" rtl="0">
              <a:spcBef>
                <a:spcPts val="0"/>
              </a:spcBef>
              <a:spcAft>
                <a:spcPts val="0"/>
              </a:spcAft>
              <a:buSzPts val="2000"/>
              <a:buChar char="●"/>
            </a:pPr>
            <a:r>
              <a:rPr lang="en" sz="2000">
                <a:solidFill>
                  <a:schemeClr val="dk1"/>
                </a:solidFill>
              </a:rPr>
              <a:t>How might engaging in this practice benefit students in areas outside of PE class?  Are there certain standards/practices/performance indicators that offer opportunities for collaborating with community partners?</a:t>
            </a:r>
            <a:r>
              <a:rPr lang="en" sz="1800">
                <a:solidFill>
                  <a:schemeClr val="dk1"/>
                </a:solidFill>
              </a:rPr>
              <a:t> </a:t>
            </a:r>
            <a:endParaRPr sz="1800"/>
          </a:p>
          <a:p>
            <a:pPr marL="914400" lvl="0" indent="0" algn="l" rtl="0">
              <a:spcBef>
                <a:spcPts val="800"/>
              </a:spcBef>
              <a:spcAft>
                <a:spcPts val="0"/>
              </a:spcAft>
              <a:buNone/>
            </a:pPr>
            <a:endParaRPr/>
          </a:p>
        </p:txBody>
      </p:sp>
      <p:sp>
        <p:nvSpPr>
          <p:cNvPr id="638" name="Google Shape;638;p90"/>
          <p:cNvSpPr txBox="1">
            <a:spLocks noGrp="1"/>
          </p:cNvSpPr>
          <p:nvPr>
            <p:ph type="sldNum" idx="12"/>
          </p:nvPr>
        </p:nvSpPr>
        <p:spPr>
          <a:xfrm>
            <a:off x="8272810" y="4735525"/>
            <a:ext cx="512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69</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title"/>
          </p:nvPr>
        </p:nvSpPr>
        <p:spPr>
          <a:xfrm>
            <a:off x="113650" y="117300"/>
            <a:ext cx="6798300" cy="990600"/>
          </a:xfrm>
          <a:prstGeom prst="rect">
            <a:avLst/>
          </a:prstGeom>
          <a:noFill/>
          <a:ln>
            <a:noFill/>
          </a:ln>
        </p:spPr>
        <p:txBody>
          <a:bodyPr spcFirstLastPara="1" wrap="square" lIns="68575" tIns="34275" rIns="68575" bIns="34275" anchor="t" anchorCtr="0">
            <a:noAutofit/>
          </a:bodyPr>
          <a:lstStyle/>
          <a:p>
            <a:pPr marL="0" lvl="0" indent="0" algn="ctr" rtl="0">
              <a:lnSpc>
                <a:spcPct val="100000"/>
              </a:lnSpc>
              <a:spcBef>
                <a:spcPts val="0"/>
              </a:spcBef>
              <a:spcAft>
                <a:spcPts val="0"/>
              </a:spcAft>
              <a:buSzPts val="3300"/>
              <a:buNone/>
            </a:pPr>
            <a:r>
              <a:rPr lang="en" sz="3400"/>
              <a:t>Standards Creation Process</a:t>
            </a:r>
            <a:endParaRPr sz="3400"/>
          </a:p>
        </p:txBody>
      </p:sp>
      <p:sp>
        <p:nvSpPr>
          <p:cNvPr id="177" name="Google Shape;177;p28"/>
          <p:cNvSpPr txBox="1">
            <a:spLocks noGrp="1"/>
          </p:cNvSpPr>
          <p:nvPr>
            <p:ph type="body" idx="1"/>
          </p:nvPr>
        </p:nvSpPr>
        <p:spPr>
          <a:xfrm>
            <a:off x="165525" y="591600"/>
            <a:ext cx="6945300" cy="3960300"/>
          </a:xfrm>
          <a:prstGeom prst="rect">
            <a:avLst/>
          </a:prstGeom>
          <a:noFill/>
          <a:ln>
            <a:noFill/>
          </a:ln>
        </p:spPr>
        <p:txBody>
          <a:bodyPr spcFirstLastPara="1" wrap="square" lIns="68575" tIns="34275" rIns="68575" bIns="34275" anchor="t" anchorCtr="0">
            <a:noAutofit/>
          </a:bodyPr>
          <a:lstStyle/>
          <a:p>
            <a:pPr marL="457200" lvl="0" indent="0" algn="l" rtl="0">
              <a:lnSpc>
                <a:spcPct val="108636"/>
              </a:lnSpc>
              <a:spcBef>
                <a:spcPts val="0"/>
              </a:spcBef>
              <a:spcAft>
                <a:spcPts val="0"/>
              </a:spcAft>
              <a:buSzPts val="2700"/>
              <a:buNone/>
            </a:pPr>
            <a:endParaRPr sz="1650">
              <a:solidFill>
                <a:srgbClr val="333333"/>
              </a:solidFill>
              <a:latin typeface="Arial"/>
              <a:ea typeface="Arial"/>
              <a:cs typeface="Arial"/>
              <a:sym typeface="Arial"/>
            </a:endParaRPr>
          </a:p>
          <a:p>
            <a:pPr marL="57150" lvl="0" indent="0" algn="l" rtl="0">
              <a:lnSpc>
                <a:spcPct val="108636"/>
              </a:lnSpc>
              <a:spcBef>
                <a:spcPts val="800"/>
              </a:spcBef>
              <a:spcAft>
                <a:spcPts val="0"/>
              </a:spcAft>
              <a:buSzPts val="2700"/>
              <a:buNone/>
            </a:pPr>
            <a:r>
              <a:rPr lang="en" sz="2600">
                <a:solidFill>
                  <a:srgbClr val="333333"/>
                </a:solidFill>
              </a:rPr>
              <a:t>Advisory Panels (APs)	</a:t>
            </a:r>
            <a:endParaRPr sz="2600">
              <a:solidFill>
                <a:srgbClr val="333333"/>
              </a:solidFill>
            </a:endParaRPr>
          </a:p>
          <a:p>
            <a:pPr marL="57150" lvl="0" indent="0" algn="l" rtl="0">
              <a:lnSpc>
                <a:spcPct val="115000"/>
              </a:lnSpc>
              <a:spcBef>
                <a:spcPts val="800"/>
              </a:spcBef>
              <a:spcAft>
                <a:spcPts val="0"/>
              </a:spcAft>
              <a:buSzPts val="2700"/>
              <a:buNone/>
            </a:pPr>
            <a:r>
              <a:rPr lang="en" sz="1800">
                <a:solidFill>
                  <a:srgbClr val="333333"/>
                </a:solidFill>
              </a:rPr>
              <a:t>APs will consist of at least six public school educators who teach the content standards being reviewed along with a representative from an institution of higher education in Kentucky for each grade band: elementary (K-5), middle (6-8) and high school. </a:t>
            </a:r>
            <a:endParaRPr sz="1800">
              <a:solidFill>
                <a:srgbClr val="333333"/>
              </a:solidFill>
            </a:endParaRPr>
          </a:p>
          <a:p>
            <a:pPr marL="457200" lvl="0" indent="0" algn="l" rtl="0">
              <a:lnSpc>
                <a:spcPct val="115000"/>
              </a:lnSpc>
              <a:spcBef>
                <a:spcPts val="0"/>
              </a:spcBef>
              <a:spcAft>
                <a:spcPts val="0"/>
              </a:spcAft>
              <a:buSzPts val="2700"/>
              <a:buNone/>
            </a:pPr>
            <a:endParaRPr sz="1800">
              <a:solidFill>
                <a:srgbClr val="333333"/>
              </a:solidFill>
            </a:endParaRPr>
          </a:p>
          <a:p>
            <a:pPr marL="457200" lvl="0" indent="-342900" algn="l" rtl="0">
              <a:lnSpc>
                <a:spcPct val="115000"/>
              </a:lnSpc>
              <a:spcBef>
                <a:spcPts val="0"/>
              </a:spcBef>
              <a:spcAft>
                <a:spcPts val="0"/>
              </a:spcAft>
              <a:buClr>
                <a:srgbClr val="333333"/>
              </a:buClr>
              <a:buSzPts val="1800"/>
              <a:buChar char="●"/>
            </a:pPr>
            <a:r>
              <a:rPr lang="en" sz="1800">
                <a:solidFill>
                  <a:srgbClr val="333333"/>
                </a:solidFill>
              </a:rPr>
              <a:t>The function of the AP was to review the standards and make recommendations for changes to a Review Development Committee (RDC).</a:t>
            </a:r>
            <a:endParaRPr sz="1800">
              <a:solidFill>
                <a:srgbClr val="333333"/>
              </a:solidFill>
            </a:endParaRPr>
          </a:p>
          <a:p>
            <a:pPr marL="457200" lvl="0" indent="-342900" algn="l" rtl="0">
              <a:lnSpc>
                <a:spcPct val="115000"/>
              </a:lnSpc>
              <a:spcBef>
                <a:spcPts val="0"/>
              </a:spcBef>
              <a:spcAft>
                <a:spcPts val="0"/>
              </a:spcAft>
              <a:buClr>
                <a:srgbClr val="333333"/>
              </a:buClr>
              <a:buSzPts val="1800"/>
              <a:buChar char="●"/>
            </a:pPr>
            <a:r>
              <a:rPr lang="en" sz="1800">
                <a:solidFill>
                  <a:srgbClr val="333333"/>
                </a:solidFill>
              </a:rPr>
              <a:t>In addition to the standards’ revisions, the AP created a new architectural structure for the standards.  </a:t>
            </a:r>
            <a:endParaRPr sz="1800">
              <a:solidFill>
                <a:srgbClr val="333333"/>
              </a:solidFill>
            </a:endParaRPr>
          </a:p>
          <a:p>
            <a:pPr marL="457200" lvl="0" indent="0" algn="l" rtl="0">
              <a:lnSpc>
                <a:spcPct val="80000"/>
              </a:lnSpc>
              <a:spcBef>
                <a:spcPts val="800"/>
              </a:spcBef>
              <a:spcAft>
                <a:spcPts val="0"/>
              </a:spcAft>
              <a:buSzPts val="2700"/>
              <a:buNone/>
            </a:pPr>
            <a:endParaRPr sz="1800" i="1"/>
          </a:p>
          <a:p>
            <a:pPr marL="342900" lvl="0" indent="-165100" algn="l" rtl="0">
              <a:lnSpc>
                <a:spcPct val="80000"/>
              </a:lnSpc>
              <a:spcBef>
                <a:spcPts val="800"/>
              </a:spcBef>
              <a:spcAft>
                <a:spcPts val="0"/>
              </a:spcAft>
              <a:buSzPts val="2700"/>
              <a:buNone/>
            </a:pPr>
            <a:endParaRPr sz="1800"/>
          </a:p>
        </p:txBody>
      </p:sp>
      <p:sp>
        <p:nvSpPr>
          <p:cNvPr id="178" name="Google Shape;178;p28"/>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91"/>
          <p:cNvSpPr txBox="1">
            <a:spLocks noGrp="1"/>
          </p:cNvSpPr>
          <p:nvPr>
            <p:ph type="title"/>
          </p:nvPr>
        </p:nvSpPr>
        <p:spPr>
          <a:xfrm>
            <a:off x="70125" y="116300"/>
            <a:ext cx="7317000" cy="431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2700"/>
              <a:t>Discovery Task: Connecting with the Content</a:t>
            </a:r>
            <a:endParaRPr sz="2700"/>
          </a:p>
          <a:p>
            <a:pPr marL="0" lvl="0" indent="0" algn="l" rtl="0">
              <a:spcBef>
                <a:spcPts val="0"/>
              </a:spcBef>
              <a:spcAft>
                <a:spcPts val="0"/>
              </a:spcAft>
              <a:buNone/>
            </a:pPr>
            <a:r>
              <a:rPr lang="en" sz="2700"/>
              <a:t>                              Part 2</a:t>
            </a:r>
            <a:endParaRPr sz="2700"/>
          </a:p>
        </p:txBody>
      </p:sp>
      <p:sp>
        <p:nvSpPr>
          <p:cNvPr id="644" name="Google Shape;644;p91"/>
          <p:cNvSpPr txBox="1">
            <a:spLocks noGrp="1"/>
          </p:cNvSpPr>
          <p:nvPr>
            <p:ph type="body" idx="1"/>
          </p:nvPr>
        </p:nvSpPr>
        <p:spPr>
          <a:xfrm>
            <a:off x="-386224" y="611725"/>
            <a:ext cx="7492800" cy="3675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sz="2400">
              <a:solidFill>
                <a:schemeClr val="dk2"/>
              </a:solidFill>
            </a:endParaRPr>
          </a:p>
          <a:p>
            <a:pPr marL="914400" marR="12700" lvl="1" indent="-355600" algn="l" rtl="0">
              <a:lnSpc>
                <a:spcPct val="115000"/>
              </a:lnSpc>
              <a:spcBef>
                <a:spcPts val="0"/>
              </a:spcBef>
              <a:spcAft>
                <a:spcPts val="0"/>
              </a:spcAft>
              <a:buSzPts val="2000"/>
              <a:buChar char="●"/>
            </a:pPr>
            <a:r>
              <a:rPr lang="en" sz="2000">
                <a:solidFill>
                  <a:schemeClr val="dk1"/>
                </a:solidFill>
              </a:rPr>
              <a:t>What connects can be made within the grade level expectations? </a:t>
            </a:r>
            <a:endParaRPr sz="2000">
              <a:solidFill>
                <a:schemeClr val="dk1"/>
              </a:solidFill>
            </a:endParaRPr>
          </a:p>
          <a:p>
            <a:pPr marL="914400" marR="12700" lvl="0" indent="0" algn="l" rtl="0">
              <a:lnSpc>
                <a:spcPct val="115000"/>
              </a:lnSpc>
              <a:spcBef>
                <a:spcPts val="0"/>
              </a:spcBef>
              <a:spcAft>
                <a:spcPts val="0"/>
              </a:spcAft>
              <a:buNone/>
            </a:pPr>
            <a:endParaRPr sz="2000">
              <a:solidFill>
                <a:schemeClr val="dk1"/>
              </a:solidFill>
            </a:endParaRPr>
          </a:p>
          <a:p>
            <a:pPr marL="914400" marR="12700" lvl="1" indent="-355600" algn="l" rtl="0">
              <a:lnSpc>
                <a:spcPct val="115000"/>
              </a:lnSpc>
              <a:spcBef>
                <a:spcPts val="0"/>
              </a:spcBef>
              <a:spcAft>
                <a:spcPts val="0"/>
              </a:spcAft>
              <a:buSzPts val="2000"/>
              <a:buChar char="●"/>
            </a:pPr>
            <a:r>
              <a:rPr lang="en" sz="2000">
                <a:solidFill>
                  <a:schemeClr val="dk1"/>
                </a:solidFill>
              </a:rPr>
              <a:t>How can your instruction (tasks, activities, assessments, etc.) intentionally target the standards at grade level? </a:t>
            </a:r>
            <a:endParaRPr sz="2000">
              <a:solidFill>
                <a:schemeClr val="dk1"/>
              </a:solidFill>
            </a:endParaRPr>
          </a:p>
          <a:p>
            <a:pPr marL="914400" marR="12700" lvl="0" indent="0" algn="l" rtl="0">
              <a:lnSpc>
                <a:spcPct val="115000"/>
              </a:lnSpc>
              <a:spcBef>
                <a:spcPts val="0"/>
              </a:spcBef>
              <a:spcAft>
                <a:spcPts val="0"/>
              </a:spcAft>
              <a:buNone/>
            </a:pPr>
            <a:endParaRPr sz="2000">
              <a:solidFill>
                <a:schemeClr val="dk1"/>
              </a:solidFill>
            </a:endParaRPr>
          </a:p>
          <a:p>
            <a:pPr marL="914400" marR="12700" lvl="1" indent="-355600" algn="l" rtl="0">
              <a:lnSpc>
                <a:spcPct val="115000"/>
              </a:lnSpc>
              <a:spcBef>
                <a:spcPts val="0"/>
              </a:spcBef>
              <a:spcAft>
                <a:spcPts val="0"/>
              </a:spcAft>
              <a:buSzPts val="2000"/>
              <a:buChar char="●"/>
            </a:pPr>
            <a:r>
              <a:rPr lang="en" sz="2000">
                <a:solidFill>
                  <a:schemeClr val="dk1"/>
                </a:solidFill>
              </a:rPr>
              <a:t>Are there standards that could be incorporated into a longer term school/community partnership that has students participating in different roles as the expectations for their age progress? </a:t>
            </a:r>
            <a:endParaRPr sz="2000">
              <a:solidFill>
                <a:schemeClr val="dk1"/>
              </a:solidFill>
            </a:endParaRPr>
          </a:p>
          <a:p>
            <a:pPr marL="914400" marR="12700" lvl="0" indent="0" algn="l" rtl="0">
              <a:lnSpc>
                <a:spcPct val="115000"/>
              </a:lnSpc>
              <a:spcBef>
                <a:spcPts val="0"/>
              </a:spcBef>
              <a:spcAft>
                <a:spcPts val="0"/>
              </a:spcAft>
              <a:buNone/>
            </a:pPr>
            <a:endParaRPr sz="1200" i="1">
              <a:solidFill>
                <a:schemeClr val="dk1"/>
              </a:solidFill>
              <a:latin typeface="Calibri"/>
              <a:ea typeface="Calibri"/>
              <a:cs typeface="Calibri"/>
              <a:sym typeface="Calibri"/>
            </a:endParaRPr>
          </a:p>
          <a:p>
            <a:pPr marL="914400" lvl="0" indent="0" algn="l" rtl="0">
              <a:spcBef>
                <a:spcPts val="800"/>
              </a:spcBef>
              <a:spcAft>
                <a:spcPts val="0"/>
              </a:spcAft>
              <a:buNone/>
            </a:pPr>
            <a:endParaRPr/>
          </a:p>
        </p:txBody>
      </p:sp>
      <p:sp>
        <p:nvSpPr>
          <p:cNvPr id="645" name="Google Shape;645;p91"/>
          <p:cNvSpPr txBox="1">
            <a:spLocks noGrp="1"/>
          </p:cNvSpPr>
          <p:nvPr>
            <p:ph type="sldNum" idx="12"/>
          </p:nvPr>
        </p:nvSpPr>
        <p:spPr>
          <a:xfrm>
            <a:off x="8272810" y="4735525"/>
            <a:ext cx="512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92"/>
          <p:cNvSpPr txBox="1">
            <a:spLocks noGrp="1"/>
          </p:cNvSpPr>
          <p:nvPr>
            <p:ph type="body" idx="1"/>
          </p:nvPr>
        </p:nvSpPr>
        <p:spPr>
          <a:xfrm>
            <a:off x="366125" y="1065326"/>
            <a:ext cx="6891600" cy="39408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SzPts val="2700"/>
              <a:buNone/>
            </a:pPr>
            <a:r>
              <a:rPr lang="en" sz="2200" b="1" i="1">
                <a:solidFill>
                  <a:schemeClr val="dk1"/>
                </a:solidFill>
              </a:rPr>
              <a:t>T </a:t>
            </a:r>
            <a:r>
              <a:rPr lang="en" sz="2200" i="1">
                <a:solidFill>
                  <a:schemeClr val="dk1"/>
                </a:solidFill>
              </a:rPr>
              <a:t>: (Think) </a:t>
            </a:r>
            <a:endParaRPr sz="2200" i="1">
              <a:solidFill>
                <a:schemeClr val="dk1"/>
              </a:solidFill>
            </a:endParaRPr>
          </a:p>
          <a:p>
            <a:pPr marL="457200" lvl="0" indent="0" algn="l" rtl="0">
              <a:lnSpc>
                <a:spcPct val="107000"/>
              </a:lnSpc>
              <a:spcBef>
                <a:spcPts val="0"/>
              </a:spcBef>
              <a:spcAft>
                <a:spcPts val="0"/>
              </a:spcAft>
              <a:buNone/>
            </a:pPr>
            <a:r>
              <a:rPr lang="en" sz="2200">
                <a:solidFill>
                  <a:schemeClr val="dk1"/>
                </a:solidFill>
              </a:rPr>
              <a:t>Was there something that came up when your group was discussing the tasks that stood out in your mind as something that was an “aha” or something that you might want to consider more in depth later when you are working on standards alignment and implementation?</a:t>
            </a:r>
            <a:endParaRPr sz="2200" i="1">
              <a:solidFill>
                <a:schemeClr val="dk1"/>
              </a:solidFill>
            </a:endParaRPr>
          </a:p>
          <a:p>
            <a:pPr marL="0" lvl="0" indent="0" algn="l" rtl="0">
              <a:lnSpc>
                <a:spcPct val="120000"/>
              </a:lnSpc>
              <a:spcBef>
                <a:spcPts val="1000"/>
              </a:spcBef>
              <a:spcAft>
                <a:spcPts val="0"/>
              </a:spcAft>
              <a:buClr>
                <a:schemeClr val="dk1"/>
              </a:buClr>
              <a:buSzPts val="1100"/>
              <a:buFont typeface="Arial"/>
              <a:buNone/>
            </a:pPr>
            <a:r>
              <a:rPr lang="en" sz="2200" b="1" i="1">
                <a:solidFill>
                  <a:schemeClr val="dk1"/>
                </a:solidFill>
              </a:rPr>
              <a:t>P</a:t>
            </a:r>
            <a:r>
              <a:rPr lang="en" sz="2200" i="1">
                <a:solidFill>
                  <a:schemeClr val="dk1"/>
                </a:solidFill>
              </a:rPr>
              <a:t> : (Pair) Pair with another participant or a small group.</a:t>
            </a:r>
            <a:endParaRPr sz="2200" i="1">
              <a:solidFill>
                <a:schemeClr val="dk1"/>
              </a:solidFill>
            </a:endParaRPr>
          </a:p>
          <a:p>
            <a:pPr marL="0" lvl="0" indent="0" algn="l" rtl="0">
              <a:lnSpc>
                <a:spcPct val="115000"/>
              </a:lnSpc>
              <a:spcBef>
                <a:spcPts val="1000"/>
              </a:spcBef>
              <a:spcAft>
                <a:spcPts val="0"/>
              </a:spcAft>
              <a:buSzPts val="2700"/>
              <a:buNone/>
            </a:pPr>
            <a:r>
              <a:rPr lang="en" sz="2200" b="1" i="1">
                <a:solidFill>
                  <a:schemeClr val="dk1"/>
                </a:solidFill>
              </a:rPr>
              <a:t>S</a:t>
            </a:r>
            <a:r>
              <a:rPr lang="en" sz="2200" i="1">
                <a:solidFill>
                  <a:schemeClr val="dk1"/>
                </a:solidFill>
              </a:rPr>
              <a:t> : (Share) Share your thinking with your partner. </a:t>
            </a:r>
            <a:endParaRPr/>
          </a:p>
        </p:txBody>
      </p:sp>
      <p:sp>
        <p:nvSpPr>
          <p:cNvPr id="651" name="Google Shape;651;p92"/>
          <p:cNvSpPr txBox="1">
            <a:spLocks noGrp="1"/>
          </p:cNvSpPr>
          <p:nvPr>
            <p:ph type="title"/>
          </p:nvPr>
        </p:nvSpPr>
        <p:spPr>
          <a:xfrm>
            <a:off x="126400" y="74725"/>
            <a:ext cx="6798300" cy="99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000" i="1"/>
              <a:t>KAS for Physical Education</a:t>
            </a:r>
            <a:r>
              <a:rPr lang="en" sz="3000"/>
              <a:t>: Think-Pair-Share </a:t>
            </a:r>
            <a:r>
              <a:rPr lang="en" sz="3400"/>
              <a:t> </a:t>
            </a:r>
            <a:endParaRPr sz="3400"/>
          </a:p>
        </p:txBody>
      </p:sp>
      <p:sp>
        <p:nvSpPr>
          <p:cNvPr id="652" name="Google Shape;652;p92"/>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93"/>
          <p:cNvSpPr txBox="1">
            <a:spLocks noGrp="1"/>
          </p:cNvSpPr>
          <p:nvPr>
            <p:ph type="title"/>
          </p:nvPr>
        </p:nvSpPr>
        <p:spPr>
          <a:xfrm>
            <a:off x="67725" y="88175"/>
            <a:ext cx="7167000" cy="7077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The </a:t>
            </a:r>
            <a:r>
              <a:rPr lang="en" sz="3400" i="1"/>
              <a:t>KAS for Physical Education</a:t>
            </a:r>
            <a:r>
              <a:rPr lang="en" sz="3400"/>
              <a:t> is...</a:t>
            </a:r>
            <a:endParaRPr sz="3400"/>
          </a:p>
        </p:txBody>
      </p:sp>
      <p:sp>
        <p:nvSpPr>
          <p:cNvPr id="659" name="Google Shape;659;p93"/>
          <p:cNvSpPr txBox="1">
            <a:spLocks noGrp="1"/>
          </p:cNvSpPr>
          <p:nvPr>
            <p:ph type="body" idx="1"/>
          </p:nvPr>
        </p:nvSpPr>
        <p:spPr>
          <a:xfrm>
            <a:off x="176400" y="795875"/>
            <a:ext cx="7582200" cy="4277400"/>
          </a:xfrm>
          <a:prstGeom prst="rect">
            <a:avLst/>
          </a:prstGeom>
          <a:noFill/>
          <a:ln>
            <a:noFill/>
          </a:ln>
        </p:spPr>
        <p:txBody>
          <a:bodyPr spcFirstLastPara="1" wrap="square" lIns="68575" tIns="34275" rIns="68575" bIns="34275" anchor="t" anchorCtr="0">
            <a:noAutofit/>
          </a:bodyPr>
          <a:lstStyle/>
          <a:p>
            <a:pPr marL="457200" lvl="0" indent="-368300" algn="l" rtl="0">
              <a:lnSpc>
                <a:spcPct val="150000"/>
              </a:lnSpc>
              <a:spcBef>
                <a:spcPts val="0"/>
              </a:spcBef>
              <a:spcAft>
                <a:spcPts val="0"/>
              </a:spcAft>
              <a:buSzPts val="2200"/>
              <a:buFont typeface="Source Sans Pro"/>
              <a:buChar char="▶"/>
            </a:pPr>
            <a:r>
              <a:rPr lang="en" sz="2200">
                <a:solidFill>
                  <a:schemeClr val="dk1"/>
                </a:solidFill>
                <a:latin typeface="Arial"/>
                <a:ea typeface="Arial"/>
                <a:cs typeface="Arial"/>
                <a:sym typeface="Arial"/>
              </a:rPr>
              <a:t>An outline of the goals or outcomes of an educational program.</a:t>
            </a:r>
            <a:endParaRPr sz="2200">
              <a:solidFill>
                <a:schemeClr val="dk1"/>
              </a:solidFill>
            </a:endParaRPr>
          </a:p>
          <a:p>
            <a:pPr marL="457200" lvl="0" indent="-368300" algn="l" rtl="0">
              <a:lnSpc>
                <a:spcPct val="150000"/>
              </a:lnSpc>
              <a:spcBef>
                <a:spcPts val="0"/>
              </a:spcBef>
              <a:spcAft>
                <a:spcPts val="0"/>
              </a:spcAft>
              <a:buSzPts val="2200"/>
              <a:buFont typeface="Source Sans Pro"/>
              <a:buChar char="▶"/>
            </a:pPr>
            <a:r>
              <a:rPr lang="en" sz="2200">
                <a:solidFill>
                  <a:schemeClr val="dk1"/>
                </a:solidFill>
                <a:latin typeface="Arial"/>
                <a:ea typeface="Arial"/>
                <a:cs typeface="Arial"/>
                <a:sym typeface="Arial"/>
              </a:rPr>
              <a:t>A statement of what students should be able to know and do after instruction.</a:t>
            </a:r>
            <a:endParaRPr sz="2200">
              <a:solidFill>
                <a:schemeClr val="dk1"/>
              </a:solidFill>
              <a:latin typeface="Arial"/>
              <a:ea typeface="Arial"/>
              <a:cs typeface="Arial"/>
              <a:sym typeface="Arial"/>
            </a:endParaRPr>
          </a:p>
          <a:p>
            <a:pPr marL="457200" lvl="0" indent="0" algn="l" rtl="0">
              <a:lnSpc>
                <a:spcPct val="150000"/>
              </a:lnSpc>
              <a:spcBef>
                <a:spcPts val="0"/>
              </a:spcBef>
              <a:spcAft>
                <a:spcPts val="0"/>
              </a:spcAft>
              <a:buSzPts val="2700"/>
              <a:buNone/>
            </a:pPr>
            <a:endParaRPr sz="2200">
              <a:solidFill>
                <a:schemeClr val="dk1"/>
              </a:solidFill>
              <a:latin typeface="Arial"/>
              <a:ea typeface="Arial"/>
              <a:cs typeface="Arial"/>
              <a:sym typeface="Arial"/>
            </a:endParaRPr>
          </a:p>
          <a:p>
            <a:pPr marL="0" lvl="0" indent="0" algn="l" rtl="0">
              <a:lnSpc>
                <a:spcPct val="150000"/>
              </a:lnSpc>
              <a:spcBef>
                <a:spcPts val="0"/>
              </a:spcBef>
              <a:spcAft>
                <a:spcPts val="0"/>
              </a:spcAft>
              <a:buSzPts val="2700"/>
              <a:buNone/>
            </a:pPr>
            <a:endParaRPr sz="1800">
              <a:solidFill>
                <a:schemeClr val="dk1"/>
              </a:solidFill>
            </a:endParaRPr>
          </a:p>
          <a:p>
            <a:pPr marL="457200" lvl="0" indent="-368300" algn="l" rtl="0">
              <a:lnSpc>
                <a:spcPct val="150000"/>
              </a:lnSpc>
              <a:spcBef>
                <a:spcPts val="0"/>
              </a:spcBef>
              <a:spcAft>
                <a:spcPts val="0"/>
              </a:spcAft>
              <a:buSzPts val="2200"/>
              <a:buFont typeface="Source Sans Pro"/>
              <a:buChar char="▶"/>
            </a:pPr>
            <a:r>
              <a:rPr lang="en" sz="2200">
                <a:solidFill>
                  <a:schemeClr val="dk1"/>
                </a:solidFill>
                <a:latin typeface="Arial"/>
                <a:ea typeface="Arial"/>
                <a:cs typeface="Arial"/>
                <a:sym typeface="Arial"/>
              </a:rPr>
              <a:t>An outline of how learning experiences are to be designed, or what resources should be used.</a:t>
            </a:r>
            <a:endParaRPr sz="1800">
              <a:solidFill>
                <a:schemeClr val="dk1"/>
              </a:solidFill>
            </a:endParaRPr>
          </a:p>
          <a:p>
            <a:pPr marL="342900" lvl="0" indent="-165100" algn="l" rtl="0">
              <a:lnSpc>
                <a:spcPct val="80000"/>
              </a:lnSpc>
              <a:spcBef>
                <a:spcPts val="800"/>
              </a:spcBef>
              <a:spcAft>
                <a:spcPts val="0"/>
              </a:spcAft>
              <a:buSzPts val="2700"/>
              <a:buNone/>
            </a:pPr>
            <a:endParaRPr sz="1800"/>
          </a:p>
        </p:txBody>
      </p:sp>
      <p:sp>
        <p:nvSpPr>
          <p:cNvPr id="660" name="Google Shape;660;p93"/>
          <p:cNvSpPr txBox="1">
            <a:spLocks noGrp="1"/>
          </p:cNvSpPr>
          <p:nvPr>
            <p:ph type="title"/>
          </p:nvPr>
        </p:nvSpPr>
        <p:spPr>
          <a:xfrm>
            <a:off x="142750" y="2700725"/>
            <a:ext cx="7439400" cy="10131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The </a:t>
            </a:r>
            <a:r>
              <a:rPr lang="en" sz="3400" i="1"/>
              <a:t>KAS for Physical Education</a:t>
            </a:r>
            <a:r>
              <a:rPr lang="en" sz="3400"/>
              <a:t> is NOT...</a:t>
            </a:r>
            <a:endParaRPr sz="3400"/>
          </a:p>
        </p:txBody>
      </p:sp>
      <p:sp>
        <p:nvSpPr>
          <p:cNvPr id="661" name="Google Shape;661;p93"/>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94"/>
          <p:cNvSpPr txBox="1">
            <a:spLocks noGrp="1"/>
          </p:cNvSpPr>
          <p:nvPr>
            <p:ph type="title"/>
          </p:nvPr>
        </p:nvSpPr>
        <p:spPr>
          <a:xfrm>
            <a:off x="142750" y="88175"/>
            <a:ext cx="6798300" cy="99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The </a:t>
            </a:r>
            <a:r>
              <a:rPr lang="en" sz="3400" i="1"/>
              <a:t>KAS for Physical Education</a:t>
            </a:r>
            <a:r>
              <a:rPr lang="en" sz="3400"/>
              <a:t> does...</a:t>
            </a:r>
            <a:endParaRPr sz="3400"/>
          </a:p>
        </p:txBody>
      </p:sp>
      <p:sp>
        <p:nvSpPr>
          <p:cNvPr id="668" name="Google Shape;668;p94"/>
          <p:cNvSpPr txBox="1">
            <a:spLocks noGrp="1"/>
          </p:cNvSpPr>
          <p:nvPr>
            <p:ph type="body" idx="1"/>
          </p:nvPr>
        </p:nvSpPr>
        <p:spPr>
          <a:xfrm>
            <a:off x="241025" y="1111575"/>
            <a:ext cx="7582200" cy="3960300"/>
          </a:xfrm>
          <a:prstGeom prst="rect">
            <a:avLst/>
          </a:prstGeom>
          <a:noFill/>
          <a:ln>
            <a:noFill/>
          </a:ln>
        </p:spPr>
        <p:txBody>
          <a:bodyPr spcFirstLastPara="1" wrap="square" lIns="68575" tIns="34275" rIns="68575" bIns="34275" anchor="t" anchorCtr="0">
            <a:noAutofit/>
          </a:bodyPr>
          <a:lstStyle/>
          <a:p>
            <a:pPr marL="457200" lvl="0" indent="-368300" algn="l" rtl="0">
              <a:lnSpc>
                <a:spcPct val="150000"/>
              </a:lnSpc>
              <a:spcBef>
                <a:spcPts val="0"/>
              </a:spcBef>
              <a:spcAft>
                <a:spcPts val="0"/>
              </a:spcAft>
              <a:buSzPts val="2200"/>
              <a:buFont typeface="Source Sans Pro"/>
              <a:buChar char="▶"/>
            </a:pPr>
            <a:r>
              <a:rPr lang="en" sz="2200">
                <a:solidFill>
                  <a:schemeClr val="dk1"/>
                </a:solidFill>
                <a:latin typeface="Arial"/>
                <a:ea typeface="Arial"/>
                <a:cs typeface="Arial"/>
                <a:sym typeface="Arial"/>
              </a:rPr>
              <a:t>Establish what students should know and be able </a:t>
            </a:r>
            <a:endParaRPr sz="2200">
              <a:solidFill>
                <a:schemeClr val="dk1"/>
              </a:solidFill>
              <a:latin typeface="Arial"/>
              <a:ea typeface="Arial"/>
              <a:cs typeface="Arial"/>
              <a:sym typeface="Arial"/>
            </a:endParaRPr>
          </a:p>
          <a:p>
            <a:pPr marL="457200" lvl="0" indent="0" algn="l" rtl="0">
              <a:lnSpc>
                <a:spcPct val="150000"/>
              </a:lnSpc>
              <a:spcBef>
                <a:spcPts val="0"/>
              </a:spcBef>
              <a:spcAft>
                <a:spcPts val="0"/>
              </a:spcAft>
              <a:buSzPts val="2700"/>
              <a:buNone/>
            </a:pPr>
            <a:r>
              <a:rPr lang="en" sz="2200">
                <a:solidFill>
                  <a:schemeClr val="dk1"/>
                </a:solidFill>
                <a:latin typeface="Arial"/>
                <a:ea typeface="Arial"/>
                <a:cs typeface="Arial"/>
                <a:sym typeface="Arial"/>
              </a:rPr>
              <a:t>to demonstrate at the conclusion of a course.</a:t>
            </a:r>
            <a:endParaRPr sz="2200">
              <a:solidFill>
                <a:schemeClr val="dk1"/>
              </a:solidFill>
              <a:latin typeface="Arial"/>
              <a:ea typeface="Arial"/>
              <a:cs typeface="Arial"/>
              <a:sym typeface="Arial"/>
            </a:endParaRPr>
          </a:p>
          <a:p>
            <a:pPr marL="457200" lvl="0" indent="0" algn="l" rtl="0">
              <a:lnSpc>
                <a:spcPct val="150000"/>
              </a:lnSpc>
              <a:spcBef>
                <a:spcPts val="0"/>
              </a:spcBef>
              <a:spcAft>
                <a:spcPts val="0"/>
              </a:spcAft>
              <a:buSzPts val="2700"/>
              <a:buNone/>
            </a:pPr>
            <a:endParaRPr sz="2200">
              <a:solidFill>
                <a:schemeClr val="dk1"/>
              </a:solidFill>
              <a:latin typeface="Arial"/>
              <a:ea typeface="Arial"/>
              <a:cs typeface="Arial"/>
              <a:sym typeface="Arial"/>
            </a:endParaRPr>
          </a:p>
          <a:p>
            <a:pPr marL="0" lvl="0" indent="0" algn="l" rtl="0">
              <a:lnSpc>
                <a:spcPct val="150000"/>
              </a:lnSpc>
              <a:spcBef>
                <a:spcPts val="0"/>
              </a:spcBef>
              <a:spcAft>
                <a:spcPts val="0"/>
              </a:spcAft>
              <a:buSzPts val="2700"/>
              <a:buNone/>
            </a:pPr>
            <a:endParaRPr sz="1800">
              <a:solidFill>
                <a:schemeClr val="dk1"/>
              </a:solidFill>
            </a:endParaRPr>
          </a:p>
          <a:p>
            <a:pPr marL="0" lvl="0" indent="0" algn="l" rtl="0">
              <a:lnSpc>
                <a:spcPct val="150000"/>
              </a:lnSpc>
              <a:spcBef>
                <a:spcPts val="0"/>
              </a:spcBef>
              <a:spcAft>
                <a:spcPts val="0"/>
              </a:spcAft>
              <a:buSzPts val="2700"/>
              <a:buNone/>
            </a:pPr>
            <a:endParaRPr sz="1800">
              <a:solidFill>
                <a:schemeClr val="dk1"/>
              </a:solidFill>
            </a:endParaRPr>
          </a:p>
          <a:p>
            <a:pPr marL="457200" lvl="0" indent="-368300" algn="l" rtl="0">
              <a:lnSpc>
                <a:spcPct val="150000"/>
              </a:lnSpc>
              <a:spcBef>
                <a:spcPts val="0"/>
              </a:spcBef>
              <a:spcAft>
                <a:spcPts val="0"/>
              </a:spcAft>
              <a:buSzPts val="2200"/>
              <a:buFont typeface="Source Sans Pro"/>
              <a:buChar char="▶"/>
            </a:pPr>
            <a:r>
              <a:rPr lang="en" sz="2200">
                <a:solidFill>
                  <a:schemeClr val="dk1"/>
                </a:solidFill>
                <a:latin typeface="Arial"/>
                <a:ea typeface="Arial"/>
                <a:cs typeface="Arial"/>
                <a:sym typeface="Arial"/>
              </a:rPr>
              <a:t>Dictate curriculum or teaching methods.</a:t>
            </a:r>
            <a:endParaRPr sz="2200">
              <a:solidFill>
                <a:schemeClr val="dk1"/>
              </a:solidFill>
              <a:latin typeface="Arial"/>
              <a:ea typeface="Arial"/>
              <a:cs typeface="Arial"/>
              <a:sym typeface="Arial"/>
            </a:endParaRPr>
          </a:p>
          <a:p>
            <a:pPr marL="457200" lvl="0" indent="-368300" algn="l" rtl="0">
              <a:lnSpc>
                <a:spcPct val="150000"/>
              </a:lnSpc>
              <a:spcBef>
                <a:spcPts val="0"/>
              </a:spcBef>
              <a:spcAft>
                <a:spcPts val="0"/>
              </a:spcAft>
              <a:buSzPts val="2200"/>
              <a:buFont typeface="Source Sans Pro"/>
              <a:buChar char="▶"/>
            </a:pPr>
            <a:r>
              <a:rPr lang="en" sz="2200">
                <a:solidFill>
                  <a:schemeClr val="dk1"/>
                </a:solidFill>
                <a:latin typeface="Arial"/>
                <a:ea typeface="Arial"/>
                <a:cs typeface="Arial"/>
                <a:sym typeface="Arial"/>
              </a:rPr>
              <a:t>Dictate the design of a lesson or how units should be organized.</a:t>
            </a:r>
            <a:endParaRPr sz="2200">
              <a:solidFill>
                <a:schemeClr val="dk1"/>
              </a:solidFill>
              <a:latin typeface="Arial"/>
              <a:ea typeface="Arial"/>
              <a:cs typeface="Arial"/>
              <a:sym typeface="Arial"/>
            </a:endParaRPr>
          </a:p>
          <a:p>
            <a:pPr marL="457200" lvl="0" indent="0" algn="l" rtl="0">
              <a:lnSpc>
                <a:spcPct val="150000"/>
              </a:lnSpc>
              <a:spcBef>
                <a:spcPts val="0"/>
              </a:spcBef>
              <a:spcAft>
                <a:spcPts val="0"/>
              </a:spcAft>
              <a:buSzPts val="2700"/>
              <a:buNone/>
            </a:pPr>
            <a:endParaRPr sz="2200">
              <a:solidFill>
                <a:schemeClr val="dk1"/>
              </a:solidFill>
              <a:latin typeface="Arial"/>
              <a:ea typeface="Arial"/>
              <a:cs typeface="Arial"/>
              <a:sym typeface="Arial"/>
            </a:endParaRPr>
          </a:p>
          <a:p>
            <a:pPr marL="342900" lvl="0" indent="-165100" algn="l" rtl="0">
              <a:lnSpc>
                <a:spcPct val="80000"/>
              </a:lnSpc>
              <a:spcBef>
                <a:spcPts val="800"/>
              </a:spcBef>
              <a:spcAft>
                <a:spcPts val="0"/>
              </a:spcAft>
              <a:buSzPts val="2700"/>
              <a:buNone/>
            </a:pPr>
            <a:endParaRPr sz="1800"/>
          </a:p>
        </p:txBody>
      </p:sp>
      <p:sp>
        <p:nvSpPr>
          <p:cNvPr id="669" name="Google Shape;669;p94"/>
          <p:cNvSpPr txBox="1">
            <a:spLocks noGrp="1"/>
          </p:cNvSpPr>
          <p:nvPr>
            <p:ph type="title"/>
          </p:nvPr>
        </p:nvSpPr>
        <p:spPr>
          <a:xfrm>
            <a:off x="84500" y="2279550"/>
            <a:ext cx="7439400" cy="99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The </a:t>
            </a:r>
            <a:r>
              <a:rPr lang="en" sz="3400" i="1"/>
              <a:t>KAS for Physical Education</a:t>
            </a:r>
            <a:r>
              <a:rPr lang="en" sz="3400"/>
              <a:t> does NOT...</a:t>
            </a:r>
            <a:endParaRPr sz="3400"/>
          </a:p>
        </p:txBody>
      </p:sp>
      <p:sp>
        <p:nvSpPr>
          <p:cNvPr id="670" name="Google Shape;670;p94"/>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95"/>
          <p:cNvSpPr txBox="1">
            <a:spLocks noGrp="1"/>
          </p:cNvSpPr>
          <p:nvPr>
            <p:ph type="title"/>
          </p:nvPr>
        </p:nvSpPr>
        <p:spPr>
          <a:xfrm>
            <a:off x="25600" y="-82850"/>
            <a:ext cx="7225500" cy="7995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 sz="3000">
                <a:solidFill>
                  <a:schemeClr val="dk2"/>
                </a:solidFill>
              </a:rPr>
              <a:t>Resources for Schools &amp; Districts to Consider When Developing Curriculum:</a:t>
            </a:r>
            <a:endParaRPr/>
          </a:p>
        </p:txBody>
      </p:sp>
      <p:sp>
        <p:nvSpPr>
          <p:cNvPr id="676" name="Google Shape;676;p95"/>
          <p:cNvSpPr txBox="1">
            <a:spLocks noGrp="1"/>
          </p:cNvSpPr>
          <p:nvPr>
            <p:ph type="sldNum" idx="12"/>
          </p:nvPr>
        </p:nvSpPr>
        <p:spPr>
          <a:xfrm>
            <a:off x="8272810" y="4735525"/>
            <a:ext cx="512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74</a:t>
            </a:fld>
            <a:endParaRPr/>
          </a:p>
        </p:txBody>
      </p:sp>
      <p:sp>
        <p:nvSpPr>
          <p:cNvPr id="677" name="Google Shape;677;p95"/>
          <p:cNvSpPr txBox="1">
            <a:spLocks noGrp="1"/>
          </p:cNvSpPr>
          <p:nvPr>
            <p:ph type="body" idx="1"/>
          </p:nvPr>
        </p:nvSpPr>
        <p:spPr>
          <a:xfrm>
            <a:off x="68950" y="1049125"/>
            <a:ext cx="7286100" cy="3960300"/>
          </a:xfrm>
          <a:prstGeom prst="rect">
            <a:avLst/>
          </a:prstGeom>
          <a:noFill/>
          <a:ln>
            <a:noFill/>
          </a:ln>
        </p:spPr>
        <p:txBody>
          <a:bodyPr spcFirstLastPara="1" wrap="square" lIns="68575" tIns="34275" rIns="68575" bIns="34275" anchor="t" anchorCtr="0">
            <a:noAutofit/>
          </a:bodyPr>
          <a:lstStyle/>
          <a:p>
            <a:pPr marL="457200" lvl="0" indent="-355600" algn="l" rtl="0">
              <a:lnSpc>
                <a:spcPct val="115000"/>
              </a:lnSpc>
              <a:spcBef>
                <a:spcPts val="0"/>
              </a:spcBef>
              <a:spcAft>
                <a:spcPts val="0"/>
              </a:spcAft>
              <a:buSzPts val="2000"/>
              <a:buFont typeface="Source Sans Pro"/>
              <a:buChar char="▶"/>
            </a:pPr>
            <a:r>
              <a:rPr lang="en" sz="2000">
                <a:solidFill>
                  <a:srgbClr val="333333"/>
                </a:solidFill>
                <a:highlight>
                  <a:srgbClr val="FFFFFF"/>
                </a:highlight>
              </a:rPr>
              <a:t>In Kentucky schools, the </a:t>
            </a:r>
            <a:r>
              <a:rPr lang="en" sz="2000" i="1">
                <a:solidFill>
                  <a:srgbClr val="333333"/>
                </a:solidFill>
                <a:highlight>
                  <a:srgbClr val="FFFFFF"/>
                </a:highlight>
              </a:rPr>
              <a:t>KAS for Physical Education</a:t>
            </a:r>
            <a:r>
              <a:rPr lang="en" sz="2000">
                <a:solidFill>
                  <a:srgbClr val="333333"/>
                </a:solidFill>
                <a:highlight>
                  <a:srgbClr val="FFFFFF"/>
                </a:highlight>
              </a:rPr>
              <a:t> direct schools and districts to develop quality physical education programs for students at an age appropriate level.</a:t>
            </a:r>
            <a:endParaRPr sz="2000">
              <a:solidFill>
                <a:srgbClr val="333333"/>
              </a:solidFill>
              <a:highlight>
                <a:srgbClr val="FFFFFF"/>
              </a:highlight>
            </a:endParaRPr>
          </a:p>
          <a:p>
            <a:pPr marL="457200" lvl="0" indent="0" algn="l" rtl="0">
              <a:lnSpc>
                <a:spcPct val="115000"/>
              </a:lnSpc>
              <a:spcBef>
                <a:spcPts val="0"/>
              </a:spcBef>
              <a:spcAft>
                <a:spcPts val="0"/>
              </a:spcAft>
              <a:buNone/>
            </a:pPr>
            <a:endParaRPr sz="2000">
              <a:solidFill>
                <a:srgbClr val="333333"/>
              </a:solidFill>
              <a:highlight>
                <a:srgbClr val="FFFFFF"/>
              </a:highlight>
            </a:endParaRPr>
          </a:p>
          <a:p>
            <a:pPr marL="457200" lvl="0" indent="-355600" algn="l" rtl="0">
              <a:lnSpc>
                <a:spcPct val="115000"/>
              </a:lnSpc>
              <a:spcBef>
                <a:spcPts val="0"/>
              </a:spcBef>
              <a:spcAft>
                <a:spcPts val="0"/>
              </a:spcAft>
              <a:buSzPts val="2000"/>
              <a:buFont typeface="Source Sans Pro"/>
              <a:buChar char="▶"/>
            </a:pPr>
            <a:r>
              <a:rPr lang="en" sz="2000">
                <a:solidFill>
                  <a:schemeClr val="dk1"/>
                </a:solidFill>
                <a:highlight>
                  <a:srgbClr val="FFFFFF"/>
                </a:highlight>
              </a:rPr>
              <a:t>It is</a:t>
            </a:r>
            <a:r>
              <a:rPr lang="en" sz="2000" b="1">
                <a:solidFill>
                  <a:schemeClr val="dk1"/>
                </a:solidFill>
                <a:highlight>
                  <a:srgbClr val="FFFFFF"/>
                </a:highlight>
              </a:rPr>
              <a:t> critical</a:t>
            </a:r>
            <a:r>
              <a:rPr lang="en" sz="2000">
                <a:solidFill>
                  <a:schemeClr val="dk1"/>
                </a:solidFill>
                <a:highlight>
                  <a:srgbClr val="FFFFFF"/>
                </a:highlight>
              </a:rPr>
              <a:t> that any discussion of outside resources occurs only </a:t>
            </a:r>
            <a:r>
              <a:rPr lang="en" sz="2000" b="1">
                <a:solidFill>
                  <a:schemeClr val="dk1"/>
                </a:solidFill>
                <a:highlight>
                  <a:srgbClr val="FFFFFF"/>
                </a:highlight>
              </a:rPr>
              <a:t>AFTER </a:t>
            </a:r>
            <a:r>
              <a:rPr lang="en" sz="2000">
                <a:solidFill>
                  <a:schemeClr val="dk1"/>
                </a:solidFill>
                <a:highlight>
                  <a:srgbClr val="FFFFFF"/>
                </a:highlight>
              </a:rPr>
              <a:t>a deeper investigation of the </a:t>
            </a:r>
            <a:r>
              <a:rPr lang="en" sz="2000" i="1">
                <a:solidFill>
                  <a:schemeClr val="dk1"/>
                </a:solidFill>
                <a:highlight>
                  <a:srgbClr val="FFFFFF"/>
                </a:highlight>
              </a:rPr>
              <a:t>KAS for Physical Education</a:t>
            </a:r>
            <a:r>
              <a:rPr lang="en" sz="2000">
                <a:solidFill>
                  <a:schemeClr val="dk1"/>
                </a:solidFill>
                <a:highlight>
                  <a:srgbClr val="FFFFFF"/>
                </a:highlight>
              </a:rPr>
              <a:t> has taken place. Without a deep understanding of the </a:t>
            </a:r>
            <a:r>
              <a:rPr lang="en" sz="2000" i="1">
                <a:solidFill>
                  <a:schemeClr val="dk1"/>
                </a:solidFill>
                <a:highlight>
                  <a:srgbClr val="FFFFFF"/>
                </a:highlight>
              </a:rPr>
              <a:t>KAS for Physical Education</a:t>
            </a:r>
            <a:r>
              <a:rPr lang="en" sz="2000">
                <a:solidFill>
                  <a:schemeClr val="dk1"/>
                </a:solidFill>
                <a:highlight>
                  <a:srgbClr val="FFFFFF"/>
                </a:highlight>
              </a:rPr>
              <a:t>, it will be very difficult to make quality decisions when determining whether the resource in question (activity, task, assignment, assessment, etc.) is actually aligned to the standards.  </a:t>
            </a:r>
            <a:endParaRPr sz="2000">
              <a:solidFill>
                <a:srgbClr val="333333"/>
              </a:solidFill>
              <a:highlight>
                <a:srgbClr val="FFFFFF"/>
              </a:highlight>
            </a:endParaRPr>
          </a:p>
          <a:p>
            <a:pPr marL="457200" lvl="0" indent="0" algn="l" rtl="0">
              <a:lnSpc>
                <a:spcPct val="100000"/>
              </a:lnSpc>
              <a:spcBef>
                <a:spcPts val="0"/>
              </a:spcBef>
              <a:spcAft>
                <a:spcPts val="0"/>
              </a:spcAft>
              <a:buNone/>
            </a:pPr>
            <a:endParaRPr sz="1800">
              <a:solidFill>
                <a:srgbClr val="333333"/>
              </a:solidFill>
              <a:highlight>
                <a:srgbClr val="FFFFFF"/>
              </a:highlight>
            </a:endParaRPr>
          </a:p>
          <a:p>
            <a:pPr marL="45720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50000"/>
              </a:lnSpc>
              <a:spcBef>
                <a:spcPts val="0"/>
              </a:spcBef>
              <a:spcAft>
                <a:spcPts val="0"/>
              </a:spcAft>
              <a:buSzPts val="2700"/>
              <a:buNone/>
            </a:pPr>
            <a:endParaRPr sz="2200">
              <a:solidFill>
                <a:schemeClr val="dk1"/>
              </a:solidFill>
              <a:latin typeface="Arial"/>
              <a:ea typeface="Arial"/>
              <a:cs typeface="Arial"/>
              <a:sym typeface="Arial"/>
            </a:endParaRPr>
          </a:p>
          <a:p>
            <a:pPr marL="342900" lvl="0" indent="-165100" algn="l" rtl="0">
              <a:lnSpc>
                <a:spcPct val="80000"/>
              </a:lnSpc>
              <a:spcBef>
                <a:spcPts val="800"/>
              </a:spcBef>
              <a:spcAft>
                <a:spcPts val="0"/>
              </a:spcAft>
              <a:buSzPts val="2700"/>
              <a:buNone/>
            </a:pPr>
            <a:endParaRPr sz="18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96"/>
          <p:cNvSpPr txBox="1">
            <a:spLocks noGrp="1"/>
          </p:cNvSpPr>
          <p:nvPr>
            <p:ph type="title"/>
          </p:nvPr>
        </p:nvSpPr>
        <p:spPr>
          <a:xfrm>
            <a:off x="1" y="-145025"/>
            <a:ext cx="7046700" cy="9906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 sz="3000">
                <a:solidFill>
                  <a:schemeClr val="dk2"/>
                </a:solidFill>
              </a:rPr>
              <a:t>Resources for Schools &amp; Districts to Consider When Developing Curriculum:</a:t>
            </a:r>
            <a:endParaRPr/>
          </a:p>
        </p:txBody>
      </p:sp>
      <p:sp>
        <p:nvSpPr>
          <p:cNvPr id="683" name="Google Shape;683;p96"/>
          <p:cNvSpPr txBox="1">
            <a:spLocks noGrp="1"/>
          </p:cNvSpPr>
          <p:nvPr>
            <p:ph type="body" idx="1"/>
          </p:nvPr>
        </p:nvSpPr>
        <p:spPr>
          <a:xfrm>
            <a:off x="146600" y="817500"/>
            <a:ext cx="7046700" cy="3675900"/>
          </a:xfrm>
          <a:prstGeom prst="rect">
            <a:avLst/>
          </a:prstGeom>
          <a:ln>
            <a:noFill/>
          </a:ln>
        </p:spPr>
        <p:txBody>
          <a:bodyPr spcFirstLastPara="1" wrap="square" lIns="68575" tIns="34275" rIns="68575" bIns="34275" anchor="t" anchorCtr="0">
            <a:noAutofit/>
          </a:bodyPr>
          <a:lstStyle/>
          <a:p>
            <a:pPr marL="457200" lvl="0" indent="-368300" algn="l" rtl="0">
              <a:spcBef>
                <a:spcPts val="800"/>
              </a:spcBef>
              <a:spcAft>
                <a:spcPts val="0"/>
              </a:spcAft>
              <a:buSzPts val="2200"/>
              <a:buChar char="▶"/>
            </a:pPr>
            <a:r>
              <a:rPr lang="en" sz="2200" b="1"/>
              <a:t>Centers for Disease Control and Prevention (CDC)</a:t>
            </a:r>
            <a:endParaRPr sz="2200" b="1"/>
          </a:p>
          <a:p>
            <a:pPr marL="457200" lvl="0" indent="-368300" algn="l" rtl="0">
              <a:spcBef>
                <a:spcPts val="0"/>
              </a:spcBef>
              <a:spcAft>
                <a:spcPts val="0"/>
              </a:spcAft>
              <a:buSzPts val="2200"/>
              <a:buChar char="▶"/>
            </a:pPr>
            <a:r>
              <a:rPr lang="en" sz="2200" b="1" u="sng">
                <a:solidFill>
                  <a:schemeClr val="hlink"/>
                </a:solidFill>
                <a:hlinkClick r:id="rId3"/>
              </a:rPr>
              <a:t>Physical Education Curriculum Analysis Tool (PECAT)</a:t>
            </a:r>
            <a:r>
              <a:rPr lang="en" sz="2200" b="1"/>
              <a:t> </a:t>
            </a:r>
            <a:endParaRPr sz="2200" b="1"/>
          </a:p>
          <a:p>
            <a:pPr marL="457200" lvl="1" indent="-368300" algn="l" rtl="0">
              <a:lnSpc>
                <a:spcPct val="115000"/>
              </a:lnSpc>
              <a:spcBef>
                <a:spcPts val="0"/>
              </a:spcBef>
              <a:spcAft>
                <a:spcPts val="0"/>
              </a:spcAft>
              <a:buSzPts val="2200"/>
              <a:buChar char="●"/>
            </a:pPr>
            <a:r>
              <a:rPr lang="en" sz="1800">
                <a:solidFill>
                  <a:schemeClr val="dk1"/>
                </a:solidFill>
                <a:highlight>
                  <a:srgbClr val="FFFFFF"/>
                </a:highlight>
              </a:rPr>
              <a:t>A self-assessment and planning guide developed by CDC. It is designed to help school districts and schools conduct clear, complete, and consistent analyses of physical education curricula, based upon national physical education standards.</a:t>
            </a:r>
            <a:endParaRPr sz="1800">
              <a:solidFill>
                <a:schemeClr val="dk1"/>
              </a:solidFill>
              <a:highlight>
                <a:srgbClr val="FFFFFF"/>
              </a:highlight>
            </a:endParaRPr>
          </a:p>
          <a:p>
            <a:pPr marL="457200" lvl="1" indent="-342900" algn="l" rtl="0">
              <a:lnSpc>
                <a:spcPct val="115000"/>
              </a:lnSpc>
              <a:spcBef>
                <a:spcPts val="0"/>
              </a:spcBef>
              <a:spcAft>
                <a:spcPts val="0"/>
              </a:spcAft>
              <a:buSzPts val="1800"/>
              <a:buChar char="●"/>
            </a:pPr>
            <a:r>
              <a:rPr lang="en" sz="1800">
                <a:solidFill>
                  <a:schemeClr val="dk1"/>
                </a:solidFill>
              </a:rPr>
              <a:t>Assesses how closely physical education curricula align with national standards for high quality physical education programs</a:t>
            </a:r>
            <a:endParaRPr sz="1800">
              <a:solidFill>
                <a:schemeClr val="dk1"/>
              </a:solidFill>
            </a:endParaRPr>
          </a:p>
          <a:p>
            <a:pPr marL="457200" lvl="1" indent="-342900" algn="l" rtl="0">
              <a:lnSpc>
                <a:spcPct val="115000"/>
              </a:lnSpc>
              <a:spcBef>
                <a:spcPts val="0"/>
              </a:spcBef>
              <a:spcAft>
                <a:spcPts val="0"/>
              </a:spcAft>
              <a:buSzPts val="1800"/>
              <a:buChar char="●"/>
            </a:pPr>
            <a:r>
              <a:rPr lang="en" sz="1800">
                <a:solidFill>
                  <a:schemeClr val="dk1"/>
                </a:solidFill>
              </a:rPr>
              <a:t>Analyzes content and student assessment components of a curriculum that correspond to national standards for physical education for four grade levels: K–2, 3–5, 6–8, and 9–12</a:t>
            </a:r>
            <a:endParaRPr sz="1800">
              <a:solidFill>
                <a:schemeClr val="dk1"/>
              </a:solidFill>
            </a:endParaRPr>
          </a:p>
          <a:p>
            <a:pPr marL="457200" lvl="1" indent="-342900" algn="l" rtl="0">
              <a:lnSpc>
                <a:spcPct val="115000"/>
              </a:lnSpc>
              <a:spcBef>
                <a:spcPts val="0"/>
              </a:spcBef>
              <a:spcAft>
                <a:spcPts val="0"/>
              </a:spcAft>
              <a:buSzPts val="1800"/>
              <a:buChar char="●"/>
            </a:pPr>
            <a:r>
              <a:rPr lang="en" sz="1800">
                <a:solidFill>
                  <a:schemeClr val="dk1"/>
                </a:solidFill>
              </a:rPr>
              <a:t>Helps school districts or individual schools identify changes needed in locally developed curricula</a:t>
            </a:r>
            <a:endParaRPr sz="1800">
              <a:solidFill>
                <a:schemeClr val="dk1"/>
              </a:solidFill>
              <a:highlight>
                <a:srgbClr val="FFFFFF"/>
              </a:highlight>
            </a:endParaRPr>
          </a:p>
          <a:p>
            <a:pPr marL="0" lvl="0" indent="0" algn="l" rtl="0">
              <a:lnSpc>
                <a:spcPct val="115000"/>
              </a:lnSpc>
              <a:spcBef>
                <a:spcPts val="1200"/>
              </a:spcBef>
              <a:spcAft>
                <a:spcPts val="0"/>
              </a:spcAft>
              <a:buNone/>
            </a:pPr>
            <a:endParaRPr sz="1300">
              <a:solidFill>
                <a:schemeClr val="dk1"/>
              </a:solidFill>
              <a:latin typeface="Arial"/>
              <a:ea typeface="Arial"/>
              <a:cs typeface="Arial"/>
              <a:sym typeface="Arial"/>
            </a:endParaRPr>
          </a:p>
          <a:p>
            <a:pPr marL="914400" lvl="0" indent="0" algn="l" rtl="0">
              <a:lnSpc>
                <a:spcPct val="115000"/>
              </a:lnSpc>
              <a:spcBef>
                <a:spcPts val="0"/>
              </a:spcBef>
              <a:spcAft>
                <a:spcPts val="0"/>
              </a:spcAft>
              <a:buNone/>
            </a:pPr>
            <a:endParaRPr sz="130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1800">
              <a:solidFill>
                <a:schemeClr val="dk1"/>
              </a:solidFill>
              <a:highlight>
                <a:srgbClr val="FFFFFF"/>
              </a:highlight>
            </a:endParaRPr>
          </a:p>
          <a:p>
            <a:pPr marL="914400" lvl="0" indent="0" algn="l" rtl="0">
              <a:spcBef>
                <a:spcPts val="800"/>
              </a:spcBef>
              <a:spcAft>
                <a:spcPts val="0"/>
              </a:spcAft>
              <a:buNone/>
            </a:pPr>
            <a:endParaRPr sz="1800">
              <a:solidFill>
                <a:schemeClr val="dk1"/>
              </a:solidFill>
              <a:highlight>
                <a:srgbClr val="FFFFFF"/>
              </a:highlight>
            </a:endParaRPr>
          </a:p>
          <a:p>
            <a:pPr marL="0" lvl="0" indent="0" algn="l" rtl="0">
              <a:spcBef>
                <a:spcPts val="800"/>
              </a:spcBef>
              <a:spcAft>
                <a:spcPts val="0"/>
              </a:spcAft>
              <a:buNone/>
            </a:pPr>
            <a:endParaRPr sz="1800">
              <a:solidFill>
                <a:schemeClr val="dk1"/>
              </a:solidFill>
              <a:highlight>
                <a:srgbClr val="FFFFFF"/>
              </a:highlight>
            </a:endParaRPr>
          </a:p>
        </p:txBody>
      </p:sp>
      <p:sp>
        <p:nvSpPr>
          <p:cNvPr id="684" name="Google Shape;684;p96"/>
          <p:cNvSpPr txBox="1">
            <a:spLocks noGrp="1"/>
          </p:cNvSpPr>
          <p:nvPr>
            <p:ph type="sldNum" idx="12"/>
          </p:nvPr>
        </p:nvSpPr>
        <p:spPr>
          <a:xfrm>
            <a:off x="8272810" y="4735525"/>
            <a:ext cx="512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75</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97"/>
          <p:cNvSpPr txBox="1">
            <a:spLocks noGrp="1"/>
          </p:cNvSpPr>
          <p:nvPr>
            <p:ph type="title"/>
          </p:nvPr>
        </p:nvSpPr>
        <p:spPr>
          <a:xfrm>
            <a:off x="47201" y="-100400"/>
            <a:ext cx="7065900" cy="9906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sz="3000">
                <a:solidFill>
                  <a:schemeClr val="dk2"/>
                </a:solidFill>
              </a:rPr>
              <a:t>Resources for Schools &amp; Districts to Consider When Developing Curriculum:</a:t>
            </a:r>
            <a:endParaRPr sz="3000">
              <a:solidFill>
                <a:schemeClr val="dk2"/>
              </a:solidFill>
            </a:endParaRPr>
          </a:p>
        </p:txBody>
      </p:sp>
      <p:sp>
        <p:nvSpPr>
          <p:cNvPr id="690" name="Google Shape;690;p97"/>
          <p:cNvSpPr txBox="1">
            <a:spLocks noGrp="1"/>
          </p:cNvSpPr>
          <p:nvPr>
            <p:ph type="sldNum" idx="12"/>
          </p:nvPr>
        </p:nvSpPr>
        <p:spPr>
          <a:xfrm>
            <a:off x="8272810" y="4735525"/>
            <a:ext cx="512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solidFill>
                  <a:srgbClr val="FFFFFF"/>
                </a:solidFill>
              </a:rPr>
              <a:t>76</a:t>
            </a:fld>
            <a:endParaRPr>
              <a:solidFill>
                <a:srgbClr val="FFFFFF"/>
              </a:solidFill>
            </a:endParaRPr>
          </a:p>
        </p:txBody>
      </p:sp>
      <p:sp>
        <p:nvSpPr>
          <p:cNvPr id="691" name="Google Shape;691;p97"/>
          <p:cNvSpPr txBox="1">
            <a:spLocks noGrp="1"/>
          </p:cNvSpPr>
          <p:nvPr>
            <p:ph type="body" idx="1"/>
          </p:nvPr>
        </p:nvSpPr>
        <p:spPr>
          <a:xfrm>
            <a:off x="0" y="983000"/>
            <a:ext cx="7412400" cy="3675900"/>
          </a:xfrm>
          <a:prstGeom prst="rect">
            <a:avLst/>
          </a:prstGeom>
        </p:spPr>
        <p:txBody>
          <a:bodyPr spcFirstLastPara="1" wrap="square" lIns="68575" tIns="68575" rIns="68575" bIns="68575" anchor="t" anchorCtr="0">
            <a:noAutofit/>
          </a:bodyPr>
          <a:lstStyle/>
          <a:p>
            <a:pPr marL="457200" lvl="0" indent="-368300" algn="l" rtl="0">
              <a:spcBef>
                <a:spcPts val="0"/>
              </a:spcBef>
              <a:spcAft>
                <a:spcPts val="0"/>
              </a:spcAft>
              <a:buSzPts val="2200"/>
              <a:buChar char="●"/>
            </a:pPr>
            <a:r>
              <a:rPr lang="en" sz="2200" b="1"/>
              <a:t>Society of Health and Physical Educators (SHAPE)</a:t>
            </a:r>
            <a:endParaRPr sz="2200" b="1"/>
          </a:p>
          <a:p>
            <a:pPr marL="914400" lvl="1" indent="-342900" algn="l" rtl="0">
              <a:spcBef>
                <a:spcPts val="0"/>
              </a:spcBef>
              <a:spcAft>
                <a:spcPts val="0"/>
              </a:spcAft>
              <a:buSzPts val="1800"/>
              <a:buChar char="○"/>
            </a:pPr>
            <a:r>
              <a:rPr lang="en" sz="1800"/>
              <a:t>SHAPE defines four essential components of physical education programs:</a:t>
            </a:r>
            <a:endParaRPr sz="1800"/>
          </a:p>
          <a:p>
            <a:pPr marL="1371600" lvl="2" indent="-342900" algn="l" rtl="0">
              <a:spcBef>
                <a:spcPts val="0"/>
              </a:spcBef>
              <a:spcAft>
                <a:spcPts val="0"/>
              </a:spcAft>
              <a:buSzPts val="1800"/>
              <a:buChar char="■"/>
            </a:pPr>
            <a:r>
              <a:rPr lang="en" sz="1800"/>
              <a:t>Policy &amp; Environment</a:t>
            </a:r>
            <a:endParaRPr sz="1800"/>
          </a:p>
          <a:p>
            <a:pPr marL="1371600" lvl="2" indent="-342900" algn="l" rtl="0">
              <a:spcBef>
                <a:spcPts val="0"/>
              </a:spcBef>
              <a:spcAft>
                <a:spcPts val="0"/>
              </a:spcAft>
              <a:buSzPts val="1800"/>
              <a:buChar char="■"/>
            </a:pPr>
            <a:r>
              <a:rPr lang="en" sz="1800"/>
              <a:t>Curriculum</a:t>
            </a:r>
            <a:endParaRPr sz="1800"/>
          </a:p>
          <a:p>
            <a:pPr marL="1371600" lvl="2" indent="-342900" algn="l" rtl="0">
              <a:spcBef>
                <a:spcPts val="0"/>
              </a:spcBef>
              <a:spcAft>
                <a:spcPts val="0"/>
              </a:spcAft>
              <a:buSzPts val="1800"/>
              <a:buChar char="■"/>
            </a:pPr>
            <a:r>
              <a:rPr lang="en" sz="1800"/>
              <a:t>Appropriate Instruction</a:t>
            </a:r>
            <a:endParaRPr sz="1800"/>
          </a:p>
          <a:p>
            <a:pPr marL="1371600" lvl="2" indent="-342900" algn="l" rtl="0">
              <a:spcBef>
                <a:spcPts val="0"/>
              </a:spcBef>
              <a:spcAft>
                <a:spcPts val="0"/>
              </a:spcAft>
              <a:buSzPts val="1800"/>
              <a:buChar char="■"/>
            </a:pPr>
            <a:r>
              <a:rPr lang="en" sz="1800"/>
              <a:t>Student Assessment</a:t>
            </a:r>
            <a:endParaRPr sz="1800"/>
          </a:p>
          <a:p>
            <a:pPr marL="457200" lvl="0" indent="-368300" algn="l" rtl="0">
              <a:spcBef>
                <a:spcPts val="1000"/>
              </a:spcBef>
              <a:spcAft>
                <a:spcPts val="0"/>
              </a:spcAft>
              <a:buSzPts val="2200"/>
              <a:buChar char="●"/>
            </a:pPr>
            <a:r>
              <a:rPr lang="en" sz="2200" b="1" u="sng">
                <a:solidFill>
                  <a:schemeClr val="hlink"/>
                </a:solidFill>
                <a:hlinkClick r:id="rId3"/>
              </a:rPr>
              <a:t>The Essential Components of Physical Education</a:t>
            </a:r>
            <a:endParaRPr sz="2200" b="1"/>
          </a:p>
          <a:p>
            <a:pPr marL="457200" lvl="0" indent="0" algn="l" rtl="0">
              <a:spcBef>
                <a:spcPts val="0"/>
              </a:spcBef>
              <a:spcAft>
                <a:spcPts val="0"/>
              </a:spcAft>
              <a:buNone/>
            </a:pPr>
            <a:r>
              <a:rPr lang="en" sz="1800"/>
              <a:t>SHAPE America has re-envisioned the essential components that provide the structure for a physical education program (p. 4). The purpose of this document is not only to delineate those essential components, but also to identify physical education as a key element of a well-rounded education for all students. </a:t>
            </a:r>
            <a:endParaRPr sz="18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98"/>
          <p:cNvSpPr txBox="1">
            <a:spLocks noGrp="1"/>
          </p:cNvSpPr>
          <p:nvPr>
            <p:ph type="title"/>
          </p:nvPr>
        </p:nvSpPr>
        <p:spPr>
          <a:xfrm>
            <a:off x="47201" y="-100400"/>
            <a:ext cx="7065900" cy="9906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sz="3000">
                <a:solidFill>
                  <a:schemeClr val="dk2"/>
                </a:solidFill>
              </a:rPr>
              <a:t>Resources for Schools &amp; Districts to Consider When Developing Curriculum:</a:t>
            </a:r>
            <a:endParaRPr sz="3000">
              <a:solidFill>
                <a:schemeClr val="dk2"/>
              </a:solidFill>
            </a:endParaRPr>
          </a:p>
        </p:txBody>
      </p:sp>
      <p:sp>
        <p:nvSpPr>
          <p:cNvPr id="697" name="Google Shape;697;p98"/>
          <p:cNvSpPr txBox="1">
            <a:spLocks noGrp="1"/>
          </p:cNvSpPr>
          <p:nvPr>
            <p:ph type="sldNum" idx="12"/>
          </p:nvPr>
        </p:nvSpPr>
        <p:spPr>
          <a:xfrm>
            <a:off x="8272810" y="4735525"/>
            <a:ext cx="512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solidFill>
                  <a:srgbClr val="FFFFFF"/>
                </a:solidFill>
              </a:rPr>
              <a:t>77</a:t>
            </a:fld>
            <a:endParaRPr>
              <a:solidFill>
                <a:srgbClr val="FFFFFF"/>
              </a:solidFill>
            </a:endParaRPr>
          </a:p>
        </p:txBody>
      </p:sp>
      <p:sp>
        <p:nvSpPr>
          <p:cNvPr id="698" name="Google Shape;698;p98"/>
          <p:cNvSpPr txBox="1">
            <a:spLocks noGrp="1"/>
          </p:cNvSpPr>
          <p:nvPr>
            <p:ph type="body" idx="1"/>
          </p:nvPr>
        </p:nvSpPr>
        <p:spPr>
          <a:xfrm>
            <a:off x="0" y="983000"/>
            <a:ext cx="7412400" cy="3675900"/>
          </a:xfrm>
          <a:prstGeom prst="rect">
            <a:avLst/>
          </a:prstGeom>
        </p:spPr>
        <p:txBody>
          <a:bodyPr spcFirstLastPara="1" wrap="square" lIns="68575" tIns="68575" rIns="68575" bIns="68575" anchor="t" anchorCtr="0">
            <a:noAutofit/>
          </a:bodyPr>
          <a:lstStyle/>
          <a:p>
            <a:pPr marL="457200" lvl="0" indent="-368300" algn="l" rtl="0">
              <a:spcBef>
                <a:spcPts val="0"/>
              </a:spcBef>
              <a:spcAft>
                <a:spcPts val="0"/>
              </a:spcAft>
              <a:buSzPts val="2200"/>
              <a:buChar char="●"/>
            </a:pPr>
            <a:r>
              <a:rPr lang="en" sz="2200" b="1"/>
              <a:t>Society of Health and Physical Educators (SHAPE)</a:t>
            </a:r>
            <a:endParaRPr sz="2200" b="1"/>
          </a:p>
          <a:p>
            <a:pPr marL="914400" lvl="1" indent="-342900" algn="l" rtl="0">
              <a:spcBef>
                <a:spcPts val="0"/>
              </a:spcBef>
              <a:spcAft>
                <a:spcPts val="0"/>
              </a:spcAft>
              <a:buSzPts val="1800"/>
              <a:buChar char="○"/>
            </a:pPr>
            <a:r>
              <a:rPr lang="en" sz="1800"/>
              <a:t>SHAPE defines four essential components of physical education programs:</a:t>
            </a:r>
            <a:endParaRPr sz="1800"/>
          </a:p>
          <a:p>
            <a:pPr marL="1371600" lvl="2" indent="-342900" algn="l" rtl="0">
              <a:spcBef>
                <a:spcPts val="0"/>
              </a:spcBef>
              <a:spcAft>
                <a:spcPts val="0"/>
              </a:spcAft>
              <a:buSzPts val="1800"/>
              <a:buChar char="■"/>
            </a:pPr>
            <a:r>
              <a:rPr lang="en" sz="1800"/>
              <a:t>Policy &amp; Environment</a:t>
            </a:r>
            <a:endParaRPr sz="1800"/>
          </a:p>
          <a:p>
            <a:pPr marL="1371600" lvl="2" indent="-342900" algn="l" rtl="0">
              <a:spcBef>
                <a:spcPts val="0"/>
              </a:spcBef>
              <a:spcAft>
                <a:spcPts val="0"/>
              </a:spcAft>
              <a:buSzPts val="1800"/>
              <a:buChar char="■"/>
            </a:pPr>
            <a:r>
              <a:rPr lang="en" sz="1800"/>
              <a:t>Curriculum</a:t>
            </a:r>
            <a:endParaRPr sz="1800"/>
          </a:p>
          <a:p>
            <a:pPr marL="1371600" lvl="2" indent="-342900" algn="l" rtl="0">
              <a:spcBef>
                <a:spcPts val="0"/>
              </a:spcBef>
              <a:spcAft>
                <a:spcPts val="0"/>
              </a:spcAft>
              <a:buSzPts val="1800"/>
              <a:buChar char="■"/>
            </a:pPr>
            <a:r>
              <a:rPr lang="en" sz="1800"/>
              <a:t>Appropriate Instruction</a:t>
            </a:r>
            <a:endParaRPr sz="1800"/>
          </a:p>
          <a:p>
            <a:pPr marL="1371600" lvl="2" indent="-342900" algn="l" rtl="0">
              <a:spcBef>
                <a:spcPts val="0"/>
              </a:spcBef>
              <a:spcAft>
                <a:spcPts val="0"/>
              </a:spcAft>
              <a:buSzPts val="1800"/>
              <a:buChar char="■"/>
            </a:pPr>
            <a:r>
              <a:rPr lang="en" sz="1800"/>
              <a:t>Student Assessment</a:t>
            </a:r>
            <a:endParaRPr sz="1800"/>
          </a:p>
          <a:p>
            <a:pPr marL="457200" lvl="0" indent="-368300" algn="l" rtl="0">
              <a:spcBef>
                <a:spcPts val="1000"/>
              </a:spcBef>
              <a:spcAft>
                <a:spcPts val="0"/>
              </a:spcAft>
              <a:buSzPts val="2200"/>
              <a:buChar char="●"/>
            </a:pPr>
            <a:r>
              <a:rPr lang="en" sz="2200" b="1" u="sng">
                <a:solidFill>
                  <a:schemeClr val="hlink"/>
                </a:solidFill>
                <a:hlinkClick r:id="rId3"/>
              </a:rPr>
              <a:t>Physical Education Program Checklist</a:t>
            </a:r>
            <a:endParaRPr sz="2200" b="1"/>
          </a:p>
          <a:p>
            <a:pPr marL="457200" lvl="0" indent="0" algn="l" rtl="0">
              <a:spcBef>
                <a:spcPts val="800"/>
              </a:spcBef>
              <a:spcAft>
                <a:spcPts val="0"/>
              </a:spcAft>
              <a:buNone/>
            </a:pPr>
            <a:r>
              <a:rPr lang="en" sz="1800"/>
              <a:t>This Physical Education Program Checklist is designed to help school administrators, principals, teachers and parents review their schools’ physical education programs to ensure that they are addressing what SHAPE America has identified as the “essential components” of physical education (SHAPE America, 2015).</a:t>
            </a:r>
            <a:endParaRPr sz="18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99"/>
          <p:cNvSpPr txBox="1">
            <a:spLocks noGrp="1"/>
          </p:cNvSpPr>
          <p:nvPr>
            <p:ph type="title"/>
          </p:nvPr>
        </p:nvSpPr>
        <p:spPr>
          <a:xfrm>
            <a:off x="47201" y="-100400"/>
            <a:ext cx="7065900" cy="9906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sz="3000">
                <a:solidFill>
                  <a:schemeClr val="dk2"/>
                </a:solidFill>
              </a:rPr>
              <a:t>Resources for Schools &amp; Districts to Consider When Developing Curriculum:</a:t>
            </a:r>
            <a:endParaRPr sz="3000">
              <a:solidFill>
                <a:schemeClr val="dk2"/>
              </a:solidFill>
            </a:endParaRPr>
          </a:p>
        </p:txBody>
      </p:sp>
      <p:sp>
        <p:nvSpPr>
          <p:cNvPr id="704" name="Google Shape;704;p99"/>
          <p:cNvSpPr txBox="1">
            <a:spLocks noGrp="1"/>
          </p:cNvSpPr>
          <p:nvPr>
            <p:ph type="sldNum" idx="12"/>
          </p:nvPr>
        </p:nvSpPr>
        <p:spPr>
          <a:xfrm>
            <a:off x="8272810" y="4735525"/>
            <a:ext cx="512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solidFill>
                  <a:srgbClr val="FFFFFF"/>
                </a:solidFill>
              </a:rPr>
              <a:t>78</a:t>
            </a:fld>
            <a:endParaRPr>
              <a:solidFill>
                <a:srgbClr val="FFFFFF"/>
              </a:solidFill>
            </a:endParaRPr>
          </a:p>
        </p:txBody>
      </p:sp>
      <p:sp>
        <p:nvSpPr>
          <p:cNvPr id="705" name="Google Shape;705;p99"/>
          <p:cNvSpPr txBox="1">
            <a:spLocks noGrp="1"/>
          </p:cNvSpPr>
          <p:nvPr>
            <p:ph type="body" idx="1"/>
          </p:nvPr>
        </p:nvSpPr>
        <p:spPr>
          <a:xfrm>
            <a:off x="0" y="983000"/>
            <a:ext cx="7412400" cy="3675900"/>
          </a:xfrm>
          <a:prstGeom prst="rect">
            <a:avLst/>
          </a:prstGeom>
        </p:spPr>
        <p:txBody>
          <a:bodyPr spcFirstLastPara="1" wrap="square" lIns="68575" tIns="68575" rIns="68575" bIns="68575" anchor="t" anchorCtr="0">
            <a:noAutofit/>
          </a:bodyPr>
          <a:lstStyle/>
          <a:p>
            <a:pPr marL="457200" lvl="0" indent="-368300" algn="l" rtl="0">
              <a:spcBef>
                <a:spcPts val="0"/>
              </a:spcBef>
              <a:spcAft>
                <a:spcPts val="0"/>
              </a:spcAft>
              <a:buSzPts val="2200"/>
              <a:buChar char="●"/>
            </a:pPr>
            <a:r>
              <a:rPr lang="en" sz="2200" b="1"/>
              <a:t>Society of Health and Physical Educators (SHAPE)</a:t>
            </a:r>
            <a:endParaRPr sz="2200" b="1"/>
          </a:p>
          <a:p>
            <a:pPr marL="914400" lvl="1" indent="-342900" algn="l" rtl="0">
              <a:spcBef>
                <a:spcPts val="0"/>
              </a:spcBef>
              <a:spcAft>
                <a:spcPts val="0"/>
              </a:spcAft>
              <a:buSzPts val="1800"/>
              <a:buChar char="○"/>
            </a:pPr>
            <a:r>
              <a:rPr lang="en" sz="1800"/>
              <a:t>SHAPE defines four essential components of physical education programs:</a:t>
            </a:r>
            <a:endParaRPr sz="1800"/>
          </a:p>
          <a:p>
            <a:pPr marL="1371600" lvl="2" indent="-342900" algn="l" rtl="0">
              <a:spcBef>
                <a:spcPts val="0"/>
              </a:spcBef>
              <a:spcAft>
                <a:spcPts val="0"/>
              </a:spcAft>
              <a:buSzPts val="1800"/>
              <a:buChar char="■"/>
            </a:pPr>
            <a:r>
              <a:rPr lang="en" sz="1800"/>
              <a:t>Policy &amp; Environment</a:t>
            </a:r>
            <a:endParaRPr sz="1800"/>
          </a:p>
          <a:p>
            <a:pPr marL="1371600" lvl="2" indent="-342900" algn="l" rtl="0">
              <a:spcBef>
                <a:spcPts val="0"/>
              </a:spcBef>
              <a:spcAft>
                <a:spcPts val="0"/>
              </a:spcAft>
              <a:buSzPts val="1800"/>
              <a:buChar char="■"/>
            </a:pPr>
            <a:r>
              <a:rPr lang="en" sz="1800"/>
              <a:t>Curriculum</a:t>
            </a:r>
            <a:endParaRPr sz="1800"/>
          </a:p>
          <a:p>
            <a:pPr marL="1371600" lvl="2" indent="-342900" algn="l" rtl="0">
              <a:spcBef>
                <a:spcPts val="0"/>
              </a:spcBef>
              <a:spcAft>
                <a:spcPts val="0"/>
              </a:spcAft>
              <a:buSzPts val="1800"/>
              <a:buChar char="■"/>
            </a:pPr>
            <a:r>
              <a:rPr lang="en" sz="1800"/>
              <a:t>Appropriate Instruction</a:t>
            </a:r>
            <a:endParaRPr sz="1800"/>
          </a:p>
          <a:p>
            <a:pPr marL="1371600" lvl="2" indent="-342900" algn="l" rtl="0">
              <a:spcBef>
                <a:spcPts val="0"/>
              </a:spcBef>
              <a:spcAft>
                <a:spcPts val="0"/>
              </a:spcAft>
              <a:buSzPts val="1800"/>
              <a:buChar char="■"/>
            </a:pPr>
            <a:r>
              <a:rPr lang="en" sz="1800"/>
              <a:t>Student Assessment</a:t>
            </a:r>
            <a:endParaRPr sz="1800"/>
          </a:p>
          <a:p>
            <a:pPr marL="457200" lvl="0" indent="-342900" algn="l" rtl="0">
              <a:spcBef>
                <a:spcPts val="1000"/>
              </a:spcBef>
              <a:spcAft>
                <a:spcPts val="0"/>
              </a:spcAft>
              <a:buSzPts val="1800"/>
              <a:buChar char="●"/>
            </a:pPr>
            <a:r>
              <a:rPr lang="en" sz="2200" b="1" u="sng">
                <a:solidFill>
                  <a:schemeClr val="hlink"/>
                </a:solidFill>
                <a:hlinkClick r:id="rId3"/>
              </a:rPr>
              <a:t>Appropriate Instructional Practice Guidelines, K-12</a:t>
            </a:r>
            <a:endParaRPr sz="2200" b="1"/>
          </a:p>
          <a:p>
            <a:pPr marL="457200" lvl="0" indent="0" algn="l" rtl="0">
              <a:spcBef>
                <a:spcPts val="0"/>
              </a:spcBef>
              <a:spcAft>
                <a:spcPts val="0"/>
              </a:spcAft>
              <a:buNone/>
            </a:pPr>
            <a:r>
              <a:rPr lang="en" sz="1800"/>
              <a:t>This tool includes developmentally appropriate and inappropriate practices in elementary, middle and high school physical education classes. </a:t>
            </a:r>
            <a:endParaRPr sz="1800"/>
          </a:p>
          <a:p>
            <a:pPr marL="457200" lvl="0" indent="0" algn="l" rtl="0">
              <a:spcBef>
                <a:spcPts val="1000"/>
              </a:spcBef>
              <a:spcAft>
                <a:spcPts val="0"/>
              </a:spcAft>
              <a:buNone/>
            </a:pPr>
            <a:r>
              <a:rPr lang="en" sz="1800"/>
              <a:t>Each section is broken down into subsections that focus on specific areas of concern in physical education.</a:t>
            </a:r>
            <a:endParaRPr sz="1800"/>
          </a:p>
          <a:p>
            <a:pPr marL="0" lvl="0" indent="0" algn="l" rtl="0">
              <a:spcBef>
                <a:spcPts val="800"/>
              </a:spcBef>
              <a:spcAft>
                <a:spcPts val="0"/>
              </a:spcAft>
              <a:buNone/>
            </a:pP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100"/>
          <p:cNvSpPr txBox="1">
            <a:spLocks noGrp="1"/>
          </p:cNvSpPr>
          <p:nvPr>
            <p:ph type="title"/>
          </p:nvPr>
        </p:nvSpPr>
        <p:spPr>
          <a:xfrm>
            <a:off x="47201" y="-100400"/>
            <a:ext cx="7065900" cy="9906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sz="3000">
                <a:solidFill>
                  <a:schemeClr val="dk2"/>
                </a:solidFill>
              </a:rPr>
              <a:t>Resources for Schools &amp; Districts to Consider When Developing Curriculum:</a:t>
            </a:r>
            <a:endParaRPr sz="3000">
              <a:solidFill>
                <a:schemeClr val="dk2"/>
              </a:solidFill>
            </a:endParaRPr>
          </a:p>
        </p:txBody>
      </p:sp>
      <p:sp>
        <p:nvSpPr>
          <p:cNvPr id="711" name="Google Shape;711;p100"/>
          <p:cNvSpPr txBox="1">
            <a:spLocks noGrp="1"/>
          </p:cNvSpPr>
          <p:nvPr>
            <p:ph type="sldNum" idx="12"/>
          </p:nvPr>
        </p:nvSpPr>
        <p:spPr>
          <a:xfrm>
            <a:off x="8272810" y="4735525"/>
            <a:ext cx="512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solidFill>
                  <a:srgbClr val="FFFFFF"/>
                </a:solidFill>
              </a:rPr>
              <a:t>79</a:t>
            </a:fld>
            <a:endParaRPr>
              <a:solidFill>
                <a:srgbClr val="FFFFFF"/>
              </a:solidFill>
            </a:endParaRPr>
          </a:p>
        </p:txBody>
      </p:sp>
      <p:sp>
        <p:nvSpPr>
          <p:cNvPr id="712" name="Google Shape;712;p100"/>
          <p:cNvSpPr txBox="1">
            <a:spLocks noGrp="1"/>
          </p:cNvSpPr>
          <p:nvPr>
            <p:ph type="body" idx="1"/>
          </p:nvPr>
        </p:nvSpPr>
        <p:spPr>
          <a:xfrm>
            <a:off x="-44625" y="983000"/>
            <a:ext cx="7476300" cy="3675900"/>
          </a:xfrm>
          <a:prstGeom prst="rect">
            <a:avLst/>
          </a:prstGeom>
        </p:spPr>
        <p:txBody>
          <a:bodyPr spcFirstLastPara="1" wrap="square" lIns="68575" tIns="68575" rIns="68575" bIns="68575" anchor="t" anchorCtr="0">
            <a:noAutofit/>
          </a:bodyPr>
          <a:lstStyle/>
          <a:p>
            <a:pPr marL="457200" lvl="0" indent="-368300" algn="l" rtl="0">
              <a:spcBef>
                <a:spcPts val="0"/>
              </a:spcBef>
              <a:spcAft>
                <a:spcPts val="0"/>
              </a:spcAft>
              <a:buSzPts val="2200"/>
              <a:buChar char="●"/>
            </a:pPr>
            <a:r>
              <a:rPr lang="en" sz="2200" b="1"/>
              <a:t>Society of Health and Physical Educators (SHAPE)</a:t>
            </a:r>
            <a:endParaRPr sz="2200" b="1"/>
          </a:p>
          <a:p>
            <a:pPr marL="914400" lvl="1" indent="-342900" algn="l" rtl="0">
              <a:spcBef>
                <a:spcPts val="0"/>
              </a:spcBef>
              <a:spcAft>
                <a:spcPts val="0"/>
              </a:spcAft>
              <a:buSzPts val="1800"/>
              <a:buChar char="○"/>
            </a:pPr>
            <a:r>
              <a:rPr lang="en" sz="1800"/>
              <a:t>SHAPE defines four essential components of physical education programs:</a:t>
            </a:r>
            <a:endParaRPr sz="1800"/>
          </a:p>
          <a:p>
            <a:pPr marL="1371600" lvl="2" indent="-342900" algn="l" rtl="0">
              <a:spcBef>
                <a:spcPts val="0"/>
              </a:spcBef>
              <a:spcAft>
                <a:spcPts val="0"/>
              </a:spcAft>
              <a:buSzPts val="1800"/>
              <a:buChar char="■"/>
            </a:pPr>
            <a:r>
              <a:rPr lang="en" sz="1800"/>
              <a:t>Policy &amp; Environment</a:t>
            </a:r>
            <a:endParaRPr sz="1800"/>
          </a:p>
          <a:p>
            <a:pPr marL="1371600" lvl="2" indent="-342900" algn="l" rtl="0">
              <a:spcBef>
                <a:spcPts val="0"/>
              </a:spcBef>
              <a:spcAft>
                <a:spcPts val="0"/>
              </a:spcAft>
              <a:buSzPts val="1800"/>
              <a:buChar char="■"/>
            </a:pPr>
            <a:r>
              <a:rPr lang="en" sz="1800"/>
              <a:t>Curriculum</a:t>
            </a:r>
            <a:endParaRPr sz="1800"/>
          </a:p>
          <a:p>
            <a:pPr marL="1371600" lvl="2" indent="-342900" algn="l" rtl="0">
              <a:spcBef>
                <a:spcPts val="0"/>
              </a:spcBef>
              <a:spcAft>
                <a:spcPts val="0"/>
              </a:spcAft>
              <a:buSzPts val="1800"/>
              <a:buChar char="■"/>
            </a:pPr>
            <a:r>
              <a:rPr lang="en" sz="1800"/>
              <a:t>Appropriate Instruction</a:t>
            </a:r>
            <a:endParaRPr sz="1800"/>
          </a:p>
          <a:p>
            <a:pPr marL="1371600" lvl="2" indent="-342900" algn="l" rtl="0">
              <a:spcBef>
                <a:spcPts val="0"/>
              </a:spcBef>
              <a:spcAft>
                <a:spcPts val="0"/>
              </a:spcAft>
              <a:buSzPts val="1800"/>
              <a:buChar char="■"/>
            </a:pPr>
            <a:r>
              <a:rPr lang="en" sz="1800"/>
              <a:t>Student Assessment</a:t>
            </a:r>
            <a:endParaRPr sz="1800"/>
          </a:p>
          <a:p>
            <a:pPr marL="457200" lvl="0" indent="-368300" algn="l" rtl="0">
              <a:spcBef>
                <a:spcPts val="1000"/>
              </a:spcBef>
              <a:spcAft>
                <a:spcPts val="0"/>
              </a:spcAft>
              <a:buSzPts val="2200"/>
              <a:buChar char="●"/>
            </a:pPr>
            <a:r>
              <a:rPr lang="en" sz="2200" b="1" u="sng">
                <a:solidFill>
                  <a:schemeClr val="hlink"/>
                </a:solidFill>
                <a:hlinkClick r:id="rId3"/>
              </a:rPr>
              <a:t>20 Indicators of Effective Physical Education Instruction</a:t>
            </a:r>
            <a:endParaRPr sz="2200" b="1"/>
          </a:p>
          <a:p>
            <a:pPr marL="457200" lvl="0" indent="0" algn="l" rtl="0">
              <a:spcBef>
                <a:spcPts val="0"/>
              </a:spcBef>
              <a:spcAft>
                <a:spcPts val="0"/>
              </a:spcAft>
              <a:buNone/>
            </a:pPr>
            <a:r>
              <a:rPr lang="en" sz="1800"/>
              <a:t>When conducting a walk-through evaluation or an evaluative observation of a physical education class, school administrators should expect to see the following practices.</a:t>
            </a:r>
            <a:endParaRPr sz="1800"/>
          </a:p>
          <a:p>
            <a:pPr marL="457200" lvl="0" indent="0" algn="l" rtl="0">
              <a:spcBef>
                <a:spcPts val="0"/>
              </a:spcBef>
              <a:spcAft>
                <a:spcPts val="0"/>
              </a:spcAft>
              <a:buNone/>
            </a:pPr>
            <a:endParaRPr sz="1800"/>
          </a:p>
          <a:p>
            <a:pPr marL="0" lvl="0" indent="0" algn="l" rtl="0">
              <a:spcBef>
                <a:spcPts val="8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113650" y="117300"/>
            <a:ext cx="6945300" cy="990600"/>
          </a:xfrm>
          <a:prstGeom prst="rect">
            <a:avLst/>
          </a:prstGeom>
          <a:noFill/>
          <a:ln>
            <a:noFill/>
          </a:ln>
        </p:spPr>
        <p:txBody>
          <a:bodyPr spcFirstLastPara="1" wrap="square" lIns="68575" tIns="34275" rIns="68575" bIns="34275" anchor="t" anchorCtr="0">
            <a:noAutofit/>
          </a:bodyPr>
          <a:lstStyle/>
          <a:p>
            <a:pPr marL="0" lvl="0" indent="0" algn="ctr" rtl="0">
              <a:lnSpc>
                <a:spcPct val="100000"/>
              </a:lnSpc>
              <a:spcBef>
                <a:spcPts val="0"/>
              </a:spcBef>
              <a:spcAft>
                <a:spcPts val="0"/>
              </a:spcAft>
              <a:buSzPts val="3300"/>
              <a:buNone/>
            </a:pPr>
            <a:r>
              <a:rPr lang="en" sz="3400"/>
              <a:t>Standards Creation Process</a:t>
            </a:r>
            <a:endParaRPr sz="3400"/>
          </a:p>
          <a:p>
            <a:pPr marL="0" lvl="0" indent="0" algn="ctr" rtl="0">
              <a:lnSpc>
                <a:spcPct val="100000"/>
              </a:lnSpc>
              <a:spcBef>
                <a:spcPts val="0"/>
              </a:spcBef>
              <a:spcAft>
                <a:spcPts val="0"/>
              </a:spcAft>
              <a:buSzPts val="3300"/>
              <a:buNone/>
            </a:pPr>
            <a:r>
              <a:rPr lang="en" sz="3000"/>
              <a:t> </a:t>
            </a:r>
            <a:endParaRPr sz="3000"/>
          </a:p>
        </p:txBody>
      </p:sp>
      <p:sp>
        <p:nvSpPr>
          <p:cNvPr id="185" name="Google Shape;185;p29"/>
          <p:cNvSpPr txBox="1">
            <a:spLocks noGrp="1"/>
          </p:cNvSpPr>
          <p:nvPr>
            <p:ph type="body" idx="1"/>
          </p:nvPr>
        </p:nvSpPr>
        <p:spPr>
          <a:xfrm>
            <a:off x="113650" y="666500"/>
            <a:ext cx="7325100" cy="4301100"/>
          </a:xfrm>
          <a:prstGeom prst="rect">
            <a:avLst/>
          </a:prstGeom>
          <a:noFill/>
          <a:ln>
            <a:noFill/>
          </a:ln>
        </p:spPr>
        <p:txBody>
          <a:bodyPr spcFirstLastPara="1" wrap="square" lIns="68575" tIns="34275" rIns="68575" bIns="34275" anchor="t" anchorCtr="0">
            <a:noAutofit/>
          </a:bodyPr>
          <a:lstStyle/>
          <a:p>
            <a:pPr marL="457200" lvl="0" indent="0" algn="l" rtl="0">
              <a:lnSpc>
                <a:spcPct val="108636"/>
              </a:lnSpc>
              <a:spcBef>
                <a:spcPts val="0"/>
              </a:spcBef>
              <a:spcAft>
                <a:spcPts val="0"/>
              </a:spcAft>
              <a:buSzPts val="2700"/>
              <a:buNone/>
            </a:pPr>
            <a:endParaRPr sz="1650">
              <a:solidFill>
                <a:srgbClr val="333333"/>
              </a:solidFill>
              <a:latin typeface="Arial"/>
              <a:ea typeface="Arial"/>
              <a:cs typeface="Arial"/>
              <a:sym typeface="Arial"/>
            </a:endParaRPr>
          </a:p>
          <a:p>
            <a:pPr marL="0" lvl="0" indent="0" algn="l" rtl="0">
              <a:lnSpc>
                <a:spcPct val="108636"/>
              </a:lnSpc>
              <a:spcBef>
                <a:spcPts val="800"/>
              </a:spcBef>
              <a:spcAft>
                <a:spcPts val="0"/>
              </a:spcAft>
              <a:buSzPts val="2700"/>
              <a:buNone/>
            </a:pPr>
            <a:r>
              <a:rPr lang="en" sz="2600">
                <a:solidFill>
                  <a:srgbClr val="333333"/>
                </a:solidFill>
              </a:rPr>
              <a:t>Standards Review &amp; Development Committees (RDC) </a:t>
            </a:r>
            <a:endParaRPr sz="2600">
              <a:solidFill>
                <a:srgbClr val="333333"/>
              </a:solidFill>
            </a:endParaRPr>
          </a:p>
          <a:p>
            <a:pPr marL="0" lvl="0" indent="0" algn="l" rtl="0">
              <a:lnSpc>
                <a:spcPct val="115000"/>
              </a:lnSpc>
              <a:spcBef>
                <a:spcPts val="800"/>
              </a:spcBef>
              <a:spcAft>
                <a:spcPts val="0"/>
              </a:spcAft>
              <a:buSzPts val="2700"/>
              <a:buNone/>
            </a:pPr>
            <a:r>
              <a:rPr lang="en" sz="2000">
                <a:solidFill>
                  <a:srgbClr val="333333"/>
                </a:solidFill>
              </a:rPr>
              <a:t>RDC will consist of a minimum of six public school educators, who teach in the academic content area being reviewed, and two representatives from higher education, as well as other community shareholders comprise each committee.</a:t>
            </a:r>
            <a:endParaRPr sz="2000">
              <a:solidFill>
                <a:srgbClr val="333333"/>
              </a:solidFill>
            </a:endParaRPr>
          </a:p>
          <a:p>
            <a:pPr marL="457200" lvl="0" indent="0" algn="l" rtl="0">
              <a:lnSpc>
                <a:spcPct val="115000"/>
              </a:lnSpc>
              <a:spcBef>
                <a:spcPts val="0"/>
              </a:spcBef>
              <a:spcAft>
                <a:spcPts val="0"/>
              </a:spcAft>
              <a:buSzPts val="2700"/>
              <a:buNone/>
            </a:pPr>
            <a:endParaRPr sz="2000">
              <a:solidFill>
                <a:srgbClr val="333333"/>
              </a:solidFill>
            </a:endParaRPr>
          </a:p>
          <a:p>
            <a:pPr marL="457200" lvl="0" indent="-355600" algn="l" rtl="0">
              <a:lnSpc>
                <a:spcPct val="115000"/>
              </a:lnSpc>
              <a:spcBef>
                <a:spcPts val="0"/>
              </a:spcBef>
              <a:spcAft>
                <a:spcPts val="0"/>
              </a:spcAft>
              <a:buClr>
                <a:srgbClr val="333333"/>
              </a:buClr>
              <a:buSzPts val="2000"/>
              <a:buChar char="●"/>
            </a:pPr>
            <a:r>
              <a:rPr lang="en" sz="2000">
                <a:solidFill>
                  <a:srgbClr val="333333"/>
                </a:solidFill>
              </a:rPr>
              <a:t>The function of the RDC was to review the work and findings from the AP and make recommendations to revise or replace existing standards.  </a:t>
            </a:r>
            <a:endParaRPr sz="2000">
              <a:solidFill>
                <a:srgbClr val="333333"/>
              </a:solidFill>
            </a:endParaRPr>
          </a:p>
          <a:p>
            <a:pPr marL="457200" lvl="0" indent="0" algn="l" rtl="0">
              <a:lnSpc>
                <a:spcPct val="80000"/>
              </a:lnSpc>
              <a:spcBef>
                <a:spcPts val="800"/>
              </a:spcBef>
              <a:spcAft>
                <a:spcPts val="0"/>
              </a:spcAft>
              <a:buSzPts val="2700"/>
              <a:buNone/>
            </a:pPr>
            <a:endParaRPr sz="1800" i="1"/>
          </a:p>
          <a:p>
            <a:pPr marL="342900" lvl="0" indent="-165100" algn="l" rtl="0">
              <a:lnSpc>
                <a:spcPct val="80000"/>
              </a:lnSpc>
              <a:spcBef>
                <a:spcPts val="800"/>
              </a:spcBef>
              <a:spcAft>
                <a:spcPts val="0"/>
              </a:spcAft>
              <a:buSzPts val="2700"/>
              <a:buNone/>
            </a:pPr>
            <a:endParaRPr sz="1800"/>
          </a:p>
        </p:txBody>
      </p:sp>
      <p:sp>
        <p:nvSpPr>
          <p:cNvPr id="186" name="Google Shape;186;p29"/>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8</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101"/>
          <p:cNvSpPr txBox="1">
            <a:spLocks noGrp="1"/>
          </p:cNvSpPr>
          <p:nvPr>
            <p:ph type="title"/>
          </p:nvPr>
        </p:nvSpPr>
        <p:spPr>
          <a:xfrm>
            <a:off x="113650" y="117300"/>
            <a:ext cx="6798300" cy="99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400"/>
              <a:t>Section 1E: Essential Questions  </a:t>
            </a:r>
            <a:endParaRPr sz="3400"/>
          </a:p>
        </p:txBody>
      </p:sp>
      <p:sp>
        <p:nvSpPr>
          <p:cNvPr id="719" name="Google Shape;719;p101"/>
          <p:cNvSpPr txBox="1">
            <a:spLocks noGrp="1"/>
          </p:cNvSpPr>
          <p:nvPr>
            <p:ph type="body" idx="1"/>
          </p:nvPr>
        </p:nvSpPr>
        <p:spPr>
          <a:xfrm>
            <a:off x="168125" y="966350"/>
            <a:ext cx="6863100" cy="3960300"/>
          </a:xfrm>
          <a:prstGeom prst="rect">
            <a:avLst/>
          </a:prstGeom>
          <a:noFill/>
          <a:ln>
            <a:noFill/>
          </a:ln>
        </p:spPr>
        <p:txBody>
          <a:bodyPr spcFirstLastPara="1" wrap="square" lIns="68575" tIns="34275" rIns="68575" bIns="34275" anchor="t" anchorCtr="0">
            <a:noAutofit/>
          </a:bodyPr>
          <a:lstStyle/>
          <a:p>
            <a:pPr marL="457200" lvl="0" indent="-368300" algn="l" rtl="0">
              <a:lnSpc>
                <a:spcPct val="150000"/>
              </a:lnSpc>
              <a:spcBef>
                <a:spcPts val="0"/>
              </a:spcBef>
              <a:spcAft>
                <a:spcPts val="0"/>
              </a:spcAft>
              <a:buSzPts val="2200"/>
              <a:buFont typeface="Source Sans Pro"/>
              <a:buChar char="▶"/>
            </a:pPr>
            <a:r>
              <a:rPr lang="en" sz="2200">
                <a:solidFill>
                  <a:schemeClr val="dk1"/>
                </a:solidFill>
              </a:rPr>
              <a:t>What is the value in reflecting upon current assignments, lessons, units, etc. to determine whether the instruction will align with the </a:t>
            </a:r>
            <a:r>
              <a:rPr lang="en" sz="2200" i="1">
                <a:solidFill>
                  <a:schemeClr val="dk1"/>
                </a:solidFill>
              </a:rPr>
              <a:t>KAS for Physical Education</a:t>
            </a:r>
            <a:r>
              <a:rPr lang="en" sz="2200">
                <a:solidFill>
                  <a:schemeClr val="dk1"/>
                </a:solidFill>
              </a:rPr>
              <a:t>?</a:t>
            </a:r>
            <a:endParaRPr sz="2200">
              <a:solidFill>
                <a:schemeClr val="dk1"/>
              </a:solidFill>
            </a:endParaRPr>
          </a:p>
          <a:p>
            <a:pPr marL="457200" lvl="0" indent="-368300" algn="l" rtl="0">
              <a:lnSpc>
                <a:spcPct val="150000"/>
              </a:lnSpc>
              <a:spcBef>
                <a:spcPts val="0"/>
              </a:spcBef>
              <a:spcAft>
                <a:spcPts val="0"/>
              </a:spcAft>
              <a:buSzPts val="2200"/>
              <a:buFont typeface="Source Sans Pro"/>
              <a:buChar char="▶"/>
            </a:pPr>
            <a:r>
              <a:rPr lang="en" sz="2200">
                <a:solidFill>
                  <a:schemeClr val="dk1"/>
                </a:solidFill>
              </a:rPr>
              <a:t>What are some resources that might provide direction to educators when designing instruction aligned to the </a:t>
            </a:r>
            <a:r>
              <a:rPr lang="en" sz="2200" i="1">
                <a:solidFill>
                  <a:schemeClr val="dk1"/>
                </a:solidFill>
              </a:rPr>
              <a:t>KAS for Physical Education</a:t>
            </a:r>
            <a:r>
              <a:rPr lang="en" sz="2200">
                <a:solidFill>
                  <a:schemeClr val="dk1"/>
                </a:solidFill>
              </a:rPr>
              <a:t>? </a:t>
            </a:r>
            <a:endParaRPr sz="2400">
              <a:solidFill>
                <a:schemeClr val="dk2"/>
              </a:solidFill>
            </a:endParaRPr>
          </a:p>
          <a:p>
            <a:pPr marL="457200" lvl="0" indent="0" algn="l" rtl="0">
              <a:lnSpc>
                <a:spcPct val="150000"/>
              </a:lnSpc>
              <a:spcBef>
                <a:spcPts val="0"/>
              </a:spcBef>
              <a:spcAft>
                <a:spcPts val="0"/>
              </a:spcAft>
              <a:buSzPts val="2700"/>
              <a:buNone/>
            </a:pPr>
            <a:endParaRPr sz="2400">
              <a:solidFill>
                <a:schemeClr val="dk2"/>
              </a:solidFill>
            </a:endParaRPr>
          </a:p>
          <a:p>
            <a:pPr marL="457200" lvl="0" indent="0" algn="l" rtl="0">
              <a:lnSpc>
                <a:spcPct val="150000"/>
              </a:lnSpc>
              <a:spcBef>
                <a:spcPts val="0"/>
              </a:spcBef>
              <a:spcAft>
                <a:spcPts val="0"/>
              </a:spcAft>
              <a:buSzPts val="2700"/>
              <a:buNone/>
            </a:pPr>
            <a:endParaRPr sz="2200">
              <a:solidFill>
                <a:schemeClr val="dk2"/>
              </a:solidFill>
            </a:endParaRPr>
          </a:p>
          <a:p>
            <a:pPr marL="342900" lvl="0" indent="-165100" algn="l" rtl="0">
              <a:lnSpc>
                <a:spcPct val="80000"/>
              </a:lnSpc>
              <a:spcBef>
                <a:spcPts val="800"/>
              </a:spcBef>
              <a:spcAft>
                <a:spcPts val="0"/>
              </a:spcAft>
              <a:buSzPts val="2700"/>
              <a:buNone/>
            </a:pPr>
            <a:endParaRPr sz="1800"/>
          </a:p>
        </p:txBody>
      </p:sp>
      <p:sp>
        <p:nvSpPr>
          <p:cNvPr id="720" name="Google Shape;720;p101"/>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80</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102"/>
          <p:cNvSpPr txBox="1">
            <a:spLocks noGrp="1"/>
          </p:cNvSpPr>
          <p:nvPr>
            <p:ph type="title"/>
          </p:nvPr>
        </p:nvSpPr>
        <p:spPr>
          <a:xfrm>
            <a:off x="191549" y="147350"/>
            <a:ext cx="7830600" cy="4431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400">
                <a:solidFill>
                  <a:schemeClr val="dk2"/>
                </a:solidFill>
              </a:rPr>
              <a:t>Coming Up...</a:t>
            </a:r>
            <a:endParaRPr sz="3400" b="0" i="1" u="none" strike="noStrike" cap="none">
              <a:solidFill>
                <a:schemeClr val="dk2"/>
              </a:solidFill>
            </a:endParaRPr>
          </a:p>
        </p:txBody>
      </p:sp>
      <p:sp>
        <p:nvSpPr>
          <p:cNvPr id="726" name="Google Shape;726;p102"/>
          <p:cNvSpPr txBox="1">
            <a:spLocks noGrp="1"/>
          </p:cNvSpPr>
          <p:nvPr>
            <p:ph type="body" idx="1"/>
          </p:nvPr>
        </p:nvSpPr>
        <p:spPr>
          <a:xfrm>
            <a:off x="291825" y="876725"/>
            <a:ext cx="6676200" cy="4458300"/>
          </a:xfrm>
          <a:prstGeom prst="rect">
            <a:avLst/>
          </a:prstGeom>
          <a:noFill/>
          <a:ln>
            <a:noFill/>
          </a:ln>
        </p:spPr>
        <p:txBody>
          <a:bodyPr spcFirstLastPara="1" wrap="square" lIns="68575" tIns="68575" rIns="68575" bIns="68575" anchor="t" anchorCtr="0">
            <a:noAutofit/>
          </a:bodyPr>
          <a:lstStyle/>
          <a:p>
            <a:pPr marL="457200" marR="0" lvl="0" indent="-381000" algn="l" rtl="0">
              <a:lnSpc>
                <a:spcPct val="100000"/>
              </a:lnSpc>
              <a:spcBef>
                <a:spcPts val="0"/>
              </a:spcBef>
              <a:spcAft>
                <a:spcPts val="0"/>
              </a:spcAft>
              <a:buClr>
                <a:srgbClr val="D2BD24"/>
              </a:buClr>
              <a:buSzPts val="2400"/>
              <a:buFont typeface="Noto Sans Symbols"/>
              <a:buChar char="➢"/>
            </a:pPr>
            <a:r>
              <a:rPr lang="en" sz="2400">
                <a:solidFill>
                  <a:schemeClr val="dk1"/>
                </a:solidFill>
              </a:rPr>
              <a:t>Section 1F: Wrap Up &amp; Next Steps</a:t>
            </a:r>
            <a:endParaRPr sz="2400">
              <a:solidFill>
                <a:schemeClr val="dk1"/>
              </a:solidFill>
            </a:endParaRPr>
          </a:p>
          <a:p>
            <a:pPr marL="914400" lvl="0" indent="0" algn="l" rtl="0">
              <a:lnSpc>
                <a:spcPct val="138000"/>
              </a:lnSpc>
              <a:spcBef>
                <a:spcPts val="1000"/>
              </a:spcBef>
              <a:spcAft>
                <a:spcPts val="0"/>
              </a:spcAft>
              <a:buSzPts val="2700"/>
              <a:buNone/>
            </a:pPr>
            <a:endParaRPr sz="2300">
              <a:solidFill>
                <a:schemeClr val="dk1"/>
              </a:solidFill>
            </a:endParaRPr>
          </a:p>
          <a:p>
            <a:pPr marL="0" lvl="0" indent="0" algn="l" rtl="0">
              <a:lnSpc>
                <a:spcPct val="115000"/>
              </a:lnSpc>
              <a:spcBef>
                <a:spcPts val="0"/>
              </a:spcBef>
              <a:spcAft>
                <a:spcPts val="0"/>
              </a:spcAft>
              <a:buSzPts val="2700"/>
              <a:buNone/>
            </a:pPr>
            <a:endParaRPr sz="2300" b="0" i="0" u="none" strike="noStrike" cap="none">
              <a:solidFill>
                <a:srgbClr val="3F3F3F"/>
              </a:solidFill>
            </a:endParaRPr>
          </a:p>
          <a:p>
            <a:pPr marL="1041400" lvl="2" indent="-177800" algn="l" rtl="0">
              <a:lnSpc>
                <a:spcPct val="100000"/>
              </a:lnSpc>
              <a:spcBef>
                <a:spcPts val="0"/>
              </a:spcBef>
              <a:spcAft>
                <a:spcPts val="0"/>
              </a:spcAft>
              <a:buClr>
                <a:srgbClr val="3F3F3F"/>
              </a:buClr>
              <a:buSzPts val="1200"/>
              <a:buFont typeface="Courier New"/>
              <a:buNone/>
            </a:pPr>
            <a:endParaRPr sz="2300" b="0" i="0" u="none" strike="noStrike" cap="none">
              <a:solidFill>
                <a:srgbClr val="3F3F3F"/>
              </a:solidFill>
            </a:endParaRPr>
          </a:p>
          <a:p>
            <a:pPr marL="444500" lvl="1" indent="0" algn="l" rtl="0">
              <a:lnSpc>
                <a:spcPct val="80000"/>
              </a:lnSpc>
              <a:spcBef>
                <a:spcPts val="0"/>
              </a:spcBef>
              <a:spcAft>
                <a:spcPts val="0"/>
              </a:spcAft>
              <a:buClr>
                <a:srgbClr val="3F3F3F"/>
              </a:buClr>
              <a:buSzPts val="1200"/>
              <a:buNone/>
            </a:pPr>
            <a:endParaRPr sz="2300"/>
          </a:p>
        </p:txBody>
      </p:sp>
      <p:sp>
        <p:nvSpPr>
          <p:cNvPr id="727" name="Google Shape;727;p102"/>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FFFFFF"/>
                </a:solidFill>
                <a:latin typeface="Source Sans Pro"/>
                <a:ea typeface="Source Sans Pro"/>
                <a:cs typeface="Source Sans Pro"/>
                <a:sym typeface="Source Sans Pro"/>
              </a:rPr>
              <a:t>81</a:t>
            </a:fld>
            <a:endParaRPr sz="1400" b="0" i="0" u="none" strike="noStrike" cap="none">
              <a:solidFill>
                <a:srgbClr val="FFFFFF"/>
              </a:solidFill>
              <a:latin typeface="Source Sans Pro"/>
              <a:ea typeface="Source Sans Pro"/>
              <a:cs typeface="Source Sans Pro"/>
              <a:sym typeface="Source Sans Pro"/>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End of Section E</a:t>
            </a:r>
            <a:endParaRPr lang="en-US" dirty="0"/>
          </a:p>
        </p:txBody>
      </p:sp>
      <p:sp>
        <p:nvSpPr>
          <p:cNvPr id="733" name="Google Shape;733;p103"/>
          <p:cNvSpPr txBox="1">
            <a:spLocks noGrp="1"/>
          </p:cNvSpPr>
          <p:nvPr>
            <p:ph type="body" idx="1"/>
          </p:nvPr>
        </p:nvSpPr>
        <p:spPr>
          <a:xfrm>
            <a:off x="329938" y="19130"/>
            <a:ext cx="6888422" cy="3675900"/>
          </a:xfrm>
          <a:prstGeom prst="rect">
            <a:avLst/>
          </a:prstGeom>
          <a:noFill/>
          <a:ln>
            <a:noFill/>
          </a:ln>
        </p:spPr>
        <p:txBody>
          <a:bodyPr spcFirstLastPara="1" wrap="square" lIns="68575" tIns="34275" rIns="68575" bIns="34275" anchor="t" anchorCtr="0">
            <a:noAutofit/>
          </a:bodyPr>
          <a:lstStyle/>
          <a:p>
            <a:pPr marL="457200" lvl="0" indent="0" algn="l" rtl="0">
              <a:lnSpc>
                <a:spcPct val="108636"/>
              </a:lnSpc>
              <a:spcBef>
                <a:spcPts val="800"/>
              </a:spcBef>
              <a:spcAft>
                <a:spcPts val="0"/>
              </a:spcAft>
              <a:buSzPts val="2700"/>
              <a:buNone/>
            </a:pPr>
            <a:r>
              <a:rPr lang="en" sz="2200" dirty="0" smtClean="0">
                <a:solidFill>
                  <a:srgbClr val="000000"/>
                </a:solidFill>
              </a:rPr>
              <a:t>Stop </a:t>
            </a:r>
            <a:r>
              <a:rPr lang="en" sz="2200" dirty="0">
                <a:solidFill>
                  <a:srgbClr val="000000"/>
                </a:solidFill>
              </a:rPr>
              <a:t>here if you are completing Module 1: Section 1E: </a:t>
            </a:r>
            <a:r>
              <a:rPr lang="en" sz="2200" dirty="0">
                <a:solidFill>
                  <a:schemeClr val="dk1"/>
                </a:solidFill>
              </a:rPr>
              <a:t>Planning Instruction Aligned to the </a:t>
            </a:r>
            <a:r>
              <a:rPr lang="en" sz="2200" i="1" dirty="0">
                <a:solidFill>
                  <a:schemeClr val="dk1"/>
                </a:solidFill>
              </a:rPr>
              <a:t>KAS for Physical Education</a:t>
            </a:r>
            <a:r>
              <a:rPr lang="en" sz="2200" dirty="0">
                <a:solidFill>
                  <a:srgbClr val="000000"/>
                </a:solidFill>
              </a:rPr>
              <a:t> </a:t>
            </a:r>
            <a:r>
              <a:rPr lang="en" sz="2200" b="1" dirty="0">
                <a:solidFill>
                  <a:srgbClr val="000000"/>
                </a:solidFill>
              </a:rPr>
              <a:t>only</a:t>
            </a:r>
            <a:r>
              <a:rPr lang="en" sz="2200" dirty="0">
                <a:solidFill>
                  <a:srgbClr val="000000"/>
                </a:solidFill>
              </a:rPr>
              <a:t>. </a:t>
            </a:r>
            <a:r>
              <a:rPr lang="en" sz="2200" dirty="0">
                <a:solidFill>
                  <a:srgbClr val="333333"/>
                </a:solidFill>
              </a:rPr>
              <a:t> </a:t>
            </a:r>
            <a:endParaRPr lang="en-US" sz="2200" dirty="0" smtClean="0">
              <a:solidFill>
                <a:srgbClr val="333333"/>
              </a:solidFill>
            </a:endParaRPr>
          </a:p>
          <a:p>
            <a:pPr marL="800100" indent="-342900">
              <a:lnSpc>
                <a:spcPct val="108636"/>
              </a:lnSpc>
            </a:pPr>
            <a:r>
              <a:rPr lang="en-US" sz="2000" dirty="0"/>
              <a:t>The KDE needs your feedback on the effectiveness of this module, the learning platform and how the consultants may best support you as you take the next steps in the implementation process. Feedback from the surveys will be used by the KDE to plan and prepare future professional learning.</a:t>
            </a:r>
          </a:p>
          <a:p>
            <a:pPr marL="1257300" lvl="1" indent="-342900">
              <a:lnSpc>
                <a:spcPct val="108636"/>
              </a:lnSpc>
            </a:pPr>
            <a:r>
              <a:rPr lang="en-US" sz="1700" dirty="0" smtClean="0">
                <a:solidFill>
                  <a:schemeClr val="dk1"/>
                </a:solidFill>
              </a:rPr>
              <a:t>Module </a:t>
            </a:r>
            <a:r>
              <a:rPr lang="en-US" sz="1700" dirty="0">
                <a:solidFill>
                  <a:schemeClr val="dk1"/>
                </a:solidFill>
              </a:rPr>
              <a:t>1 Survey: </a:t>
            </a:r>
            <a:r>
              <a:rPr lang="en-US" sz="1700" u="sng" dirty="0">
                <a:solidFill>
                  <a:srgbClr val="1155CC"/>
                </a:solidFill>
                <a:hlinkClick r:id="rId3"/>
              </a:rPr>
              <a:t>https://</a:t>
            </a:r>
            <a:r>
              <a:rPr lang="en-US" sz="1700" u="sng" dirty="0" smtClean="0">
                <a:solidFill>
                  <a:srgbClr val="1155CC"/>
                </a:solidFill>
                <a:hlinkClick r:id="rId3"/>
              </a:rPr>
              <a:t>www.surveymonkey.com/r/KAS-health-physical-education</a:t>
            </a:r>
            <a:endParaRPr sz="2200" dirty="0">
              <a:solidFill>
                <a:srgbClr val="333333"/>
              </a:solidFill>
            </a:endParaRPr>
          </a:p>
          <a:p>
            <a:pPr marL="0" lvl="0" indent="0" algn="l" rtl="0">
              <a:lnSpc>
                <a:spcPct val="108636"/>
              </a:lnSpc>
              <a:spcBef>
                <a:spcPts val="0"/>
              </a:spcBef>
              <a:spcAft>
                <a:spcPts val="0"/>
              </a:spcAft>
              <a:buSzPts val="2700"/>
              <a:buNone/>
            </a:pPr>
            <a:r>
              <a:rPr lang="en" sz="2200" dirty="0">
                <a:solidFill>
                  <a:srgbClr val="000000"/>
                </a:solidFill>
              </a:rPr>
              <a:t>If you want to complete another section of Module 1 at this time, continue onto the next slide to begin facilitating Module 1: Section 1F: Wrap Up &amp; Next Steps.</a:t>
            </a:r>
            <a:endParaRPr sz="2200" dirty="0">
              <a:solidFill>
                <a:srgbClr val="000000"/>
              </a:solidFill>
            </a:endParaRPr>
          </a:p>
          <a:p>
            <a:pPr marL="0" lvl="0" indent="0" algn="l" rtl="0">
              <a:lnSpc>
                <a:spcPct val="108636"/>
              </a:lnSpc>
              <a:spcBef>
                <a:spcPts val="800"/>
              </a:spcBef>
              <a:spcAft>
                <a:spcPts val="0"/>
              </a:spcAft>
              <a:buSzPts val="2700"/>
              <a:buNone/>
            </a:pPr>
            <a:r>
              <a:rPr lang="en" sz="2200" dirty="0">
                <a:solidFill>
                  <a:srgbClr val="333333"/>
                </a:solidFill>
              </a:rPr>
              <a:t> </a:t>
            </a:r>
            <a:endParaRPr sz="2200" dirty="0">
              <a:solidFill>
                <a:srgbClr val="333333"/>
              </a:solidFill>
            </a:endParaRPr>
          </a:p>
          <a:p>
            <a:pPr marL="342900" lvl="0" indent="-165100" algn="l" rtl="0">
              <a:lnSpc>
                <a:spcPct val="80000"/>
              </a:lnSpc>
              <a:spcBef>
                <a:spcPts val="800"/>
              </a:spcBef>
              <a:spcAft>
                <a:spcPts val="0"/>
              </a:spcAft>
              <a:buSzPts val="2700"/>
              <a:buNone/>
            </a:pPr>
            <a:endParaRPr sz="1800" dirty="0"/>
          </a:p>
        </p:txBody>
      </p:sp>
      <p:sp>
        <p:nvSpPr>
          <p:cNvPr id="735" name="Google Shape;735;p103"/>
          <p:cNvSpPr txBox="1">
            <a:spLocks noGrp="1"/>
          </p:cNvSpPr>
          <p:nvPr>
            <p:ph type="sldNum" idx="12"/>
          </p:nvPr>
        </p:nvSpPr>
        <p:spPr>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82</a:t>
            </a:fld>
            <a:endParaRPr/>
          </a:p>
        </p:txBody>
      </p:sp>
      <p:pic>
        <p:nvPicPr>
          <p:cNvPr id="734" name="Google Shape;734;p103" descr="&quot; &quot;"/>
          <p:cNvPicPr preferRelativeResize="0"/>
          <p:nvPr/>
        </p:nvPicPr>
        <p:blipFill rotWithShape="1">
          <a:blip r:embed="rId4">
            <a:alphaModFix/>
          </a:blip>
          <a:srcRect/>
          <a:stretch/>
        </p:blipFill>
        <p:spPr>
          <a:xfrm>
            <a:off x="7218360" y="0"/>
            <a:ext cx="1944494" cy="185708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104"/>
          <p:cNvSpPr txBox="1">
            <a:spLocks noGrp="1"/>
          </p:cNvSpPr>
          <p:nvPr>
            <p:ph type="ctrTitle"/>
          </p:nvPr>
        </p:nvSpPr>
        <p:spPr>
          <a:xfrm>
            <a:off x="363976" y="534219"/>
            <a:ext cx="6921600" cy="1234800"/>
          </a:xfrm>
          <a:prstGeom prst="rect">
            <a:avLst/>
          </a:prstGeom>
          <a:noFill/>
          <a:ln>
            <a:noFill/>
          </a:ln>
        </p:spPr>
        <p:txBody>
          <a:bodyPr spcFirstLastPara="1" wrap="square" lIns="68575" tIns="34275" rIns="68575" bIns="34275" anchor="b" anchorCtr="0">
            <a:noAutofit/>
          </a:bodyPr>
          <a:lstStyle/>
          <a:p>
            <a:pPr marL="0" marR="0" lvl="0" indent="0" algn="ctr" rtl="0">
              <a:lnSpc>
                <a:spcPct val="100000"/>
              </a:lnSpc>
              <a:spcBef>
                <a:spcPts val="0"/>
              </a:spcBef>
              <a:spcAft>
                <a:spcPts val="0"/>
              </a:spcAft>
              <a:buClr>
                <a:srgbClr val="072B62"/>
              </a:buClr>
              <a:buSzPts val="3600"/>
              <a:buFont typeface="Georgia"/>
              <a:buNone/>
            </a:pPr>
            <a:r>
              <a:rPr lang="en" sz="3000"/>
              <a:t>Getting to Know the </a:t>
            </a:r>
            <a:endParaRPr sz="3000"/>
          </a:p>
          <a:p>
            <a:pPr marL="0" marR="0" lvl="0" indent="0" algn="ctr" rtl="0">
              <a:lnSpc>
                <a:spcPct val="100000"/>
              </a:lnSpc>
              <a:spcBef>
                <a:spcPts val="0"/>
              </a:spcBef>
              <a:spcAft>
                <a:spcPts val="0"/>
              </a:spcAft>
              <a:buClr>
                <a:srgbClr val="072B62"/>
              </a:buClr>
              <a:buSzPts val="3600"/>
              <a:buFont typeface="Georgia"/>
              <a:buNone/>
            </a:pPr>
            <a:r>
              <a:rPr lang="en" sz="3000" i="1"/>
              <a:t>KAS for Health Education &amp; </a:t>
            </a:r>
            <a:r>
              <a:rPr lang="en" sz="3000"/>
              <a:t>the</a:t>
            </a:r>
            <a:r>
              <a:rPr lang="en" sz="3000" i="1"/>
              <a:t> KAS for Physical Education</a:t>
            </a:r>
            <a:endParaRPr sz="3000" b="0" i="0" u="none" strike="noStrike" cap="none">
              <a:solidFill>
                <a:srgbClr val="072B62"/>
              </a:solidFill>
              <a:latin typeface="Georgia"/>
              <a:ea typeface="Georgia"/>
              <a:cs typeface="Georgia"/>
              <a:sym typeface="Georgia"/>
            </a:endParaRPr>
          </a:p>
        </p:txBody>
      </p:sp>
      <p:sp>
        <p:nvSpPr>
          <p:cNvPr id="741" name="Google Shape;741;p104"/>
          <p:cNvSpPr txBox="1">
            <a:spLocks noGrp="1"/>
          </p:cNvSpPr>
          <p:nvPr>
            <p:ph type="subTitle" idx="1"/>
          </p:nvPr>
        </p:nvSpPr>
        <p:spPr>
          <a:xfrm>
            <a:off x="424975" y="3081700"/>
            <a:ext cx="6962400" cy="1030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D2BD24"/>
              </a:buClr>
              <a:buSzPts val="2100"/>
              <a:buFont typeface="Noto Sans Symbols"/>
              <a:buNone/>
            </a:pPr>
            <a:r>
              <a:rPr lang="en" sz="3000">
                <a:solidFill>
                  <a:srgbClr val="666666"/>
                </a:solidFill>
                <a:latin typeface="Georgia"/>
                <a:ea typeface="Georgia"/>
                <a:cs typeface="Georgia"/>
                <a:sym typeface="Georgia"/>
              </a:rPr>
              <a:t>Module 1: Section 1F: </a:t>
            </a:r>
            <a:endParaRPr sz="3000">
              <a:solidFill>
                <a:srgbClr val="666666"/>
              </a:solidFill>
              <a:latin typeface="Georgia"/>
              <a:ea typeface="Georgia"/>
              <a:cs typeface="Georgia"/>
              <a:sym typeface="Georgia"/>
            </a:endParaRPr>
          </a:p>
          <a:p>
            <a:pPr marL="0" lvl="0" indent="0" algn="l" rtl="0">
              <a:lnSpc>
                <a:spcPct val="100000"/>
              </a:lnSpc>
              <a:spcBef>
                <a:spcPts val="1000"/>
              </a:spcBef>
              <a:spcAft>
                <a:spcPts val="0"/>
              </a:spcAft>
              <a:buSzPts val="2100"/>
              <a:buNone/>
            </a:pPr>
            <a:r>
              <a:rPr lang="en" sz="3000">
                <a:solidFill>
                  <a:srgbClr val="666666"/>
                </a:solidFill>
                <a:latin typeface="Georgia"/>
                <a:ea typeface="Georgia"/>
                <a:cs typeface="Georgia"/>
                <a:sym typeface="Georgia"/>
              </a:rPr>
              <a:t>Wrap Up &amp; Next Steps</a:t>
            </a:r>
            <a:endParaRPr sz="3000">
              <a:solidFill>
                <a:srgbClr val="666666"/>
              </a:solidFill>
              <a:latin typeface="Georgia"/>
              <a:ea typeface="Georgia"/>
              <a:cs typeface="Georgia"/>
              <a:sym typeface="Georgia"/>
            </a:endParaRPr>
          </a:p>
          <a:p>
            <a:pPr marL="0" marR="0" lvl="0" indent="0" algn="r" rtl="0">
              <a:lnSpc>
                <a:spcPct val="100000"/>
              </a:lnSpc>
              <a:spcBef>
                <a:spcPts val="0"/>
              </a:spcBef>
              <a:spcAft>
                <a:spcPts val="0"/>
              </a:spcAft>
              <a:buClr>
                <a:srgbClr val="D2BD24"/>
              </a:buClr>
              <a:buSzPts val="2100"/>
              <a:buFont typeface="Noto Sans Symbols"/>
              <a:buNone/>
            </a:pPr>
            <a:endParaRPr>
              <a:latin typeface="Georgia"/>
              <a:ea typeface="Georgia"/>
              <a:cs typeface="Georgia"/>
              <a:sym typeface="Georgia"/>
            </a:endParaRPr>
          </a:p>
        </p:txBody>
      </p:sp>
      <p:sp>
        <p:nvSpPr>
          <p:cNvPr id="742" name="Google Shape;742;p104"/>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a:t>83</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105"/>
          <p:cNvSpPr txBox="1">
            <a:spLocks noGrp="1"/>
          </p:cNvSpPr>
          <p:nvPr>
            <p:ph type="title"/>
          </p:nvPr>
        </p:nvSpPr>
        <p:spPr>
          <a:xfrm>
            <a:off x="416850" y="192772"/>
            <a:ext cx="6447600" cy="574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a:t>Group Norms</a:t>
            </a:r>
            <a:endParaRPr/>
          </a:p>
        </p:txBody>
      </p:sp>
      <p:sp>
        <p:nvSpPr>
          <p:cNvPr id="748" name="Google Shape;748;p105"/>
          <p:cNvSpPr txBox="1">
            <a:spLocks noGrp="1"/>
          </p:cNvSpPr>
          <p:nvPr>
            <p:ph type="body" idx="1"/>
          </p:nvPr>
        </p:nvSpPr>
        <p:spPr>
          <a:xfrm>
            <a:off x="416850" y="766977"/>
            <a:ext cx="6891600" cy="4239000"/>
          </a:xfrm>
          <a:prstGeom prst="rect">
            <a:avLst/>
          </a:prstGeom>
          <a:noFill/>
          <a:ln>
            <a:noFill/>
          </a:ln>
        </p:spPr>
        <p:txBody>
          <a:bodyPr spcFirstLastPara="1" wrap="square" lIns="68575" tIns="34275" rIns="68575" bIns="34275" anchor="t" anchorCtr="0">
            <a:noAutofit/>
          </a:bodyPr>
          <a:lstStyle/>
          <a:p>
            <a:pPr marL="457200" lvl="0" indent="-400050" algn="l" rtl="0">
              <a:lnSpc>
                <a:spcPct val="100000"/>
              </a:lnSpc>
              <a:spcBef>
                <a:spcPts val="800"/>
              </a:spcBef>
              <a:spcAft>
                <a:spcPts val="0"/>
              </a:spcAft>
              <a:buSzPts val="2700"/>
              <a:buChar char="▶"/>
            </a:pPr>
            <a:r>
              <a:rPr lang="en"/>
              <a:t>Assume best intentions.</a:t>
            </a:r>
            <a:endParaRPr/>
          </a:p>
          <a:p>
            <a:pPr marL="457200" lvl="0" indent="-400050" algn="l" rtl="0">
              <a:lnSpc>
                <a:spcPct val="100000"/>
              </a:lnSpc>
              <a:spcBef>
                <a:spcPts val="0"/>
              </a:spcBef>
              <a:spcAft>
                <a:spcPts val="0"/>
              </a:spcAft>
              <a:buSzPts val="2700"/>
              <a:buChar char="▶"/>
            </a:pPr>
            <a:r>
              <a:rPr lang="en"/>
              <a:t>Listen carefully to one another.</a:t>
            </a:r>
            <a:endParaRPr/>
          </a:p>
          <a:p>
            <a:pPr marL="457200" lvl="0" indent="-400050" algn="l" rtl="0">
              <a:lnSpc>
                <a:spcPct val="100000"/>
              </a:lnSpc>
              <a:spcBef>
                <a:spcPts val="0"/>
              </a:spcBef>
              <a:spcAft>
                <a:spcPts val="0"/>
              </a:spcAft>
              <a:buSzPts val="2700"/>
              <a:buChar char="▶"/>
            </a:pPr>
            <a:r>
              <a:rPr lang="en"/>
              <a:t>Be open to new ideas.</a:t>
            </a:r>
            <a:endParaRPr/>
          </a:p>
          <a:p>
            <a:pPr marL="457200" lvl="0" indent="-400050" algn="l" rtl="0">
              <a:lnSpc>
                <a:spcPct val="100000"/>
              </a:lnSpc>
              <a:spcBef>
                <a:spcPts val="0"/>
              </a:spcBef>
              <a:spcAft>
                <a:spcPts val="0"/>
              </a:spcAft>
              <a:buSzPts val="2700"/>
              <a:buChar char="▶"/>
            </a:pPr>
            <a:r>
              <a:rPr lang="en"/>
              <a:t>Be open to working outside your comfort zone.</a:t>
            </a:r>
            <a:endParaRPr/>
          </a:p>
          <a:p>
            <a:pPr marL="457200" lvl="0" indent="-400050" algn="l" rtl="0">
              <a:lnSpc>
                <a:spcPct val="100000"/>
              </a:lnSpc>
              <a:spcBef>
                <a:spcPts val="0"/>
              </a:spcBef>
              <a:spcAft>
                <a:spcPts val="0"/>
              </a:spcAft>
              <a:buSzPts val="2700"/>
              <a:buChar char="▶"/>
            </a:pPr>
            <a:r>
              <a:rPr lang="en"/>
              <a:t>Ask questions.</a:t>
            </a:r>
            <a:endParaRPr/>
          </a:p>
          <a:p>
            <a:pPr marL="457200" lvl="0" indent="-400050" algn="l" rtl="0">
              <a:lnSpc>
                <a:spcPct val="100000"/>
              </a:lnSpc>
              <a:spcBef>
                <a:spcPts val="0"/>
              </a:spcBef>
              <a:spcAft>
                <a:spcPts val="0"/>
              </a:spcAft>
              <a:buSzPts val="2700"/>
              <a:buChar char="▶"/>
            </a:pPr>
            <a:r>
              <a:rPr lang="en"/>
              <a:t>Allow a chance for everyone to participate.</a:t>
            </a:r>
            <a:endParaRPr/>
          </a:p>
        </p:txBody>
      </p:sp>
      <p:sp>
        <p:nvSpPr>
          <p:cNvPr id="749" name="Google Shape;749;p105"/>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1400"/>
              <a:buNone/>
            </a:pPr>
            <a:fld id="{00000000-1234-1234-1234-123412341234}" type="slidenum">
              <a:rPr lang="en"/>
              <a:t>84</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106"/>
          <p:cNvSpPr txBox="1">
            <a:spLocks noGrp="1"/>
          </p:cNvSpPr>
          <p:nvPr>
            <p:ph type="title"/>
          </p:nvPr>
        </p:nvSpPr>
        <p:spPr>
          <a:xfrm>
            <a:off x="207950" y="199698"/>
            <a:ext cx="6447600" cy="5835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SzPts val="3300"/>
              <a:buNone/>
            </a:pPr>
            <a:r>
              <a:rPr lang="en"/>
              <a:t>Module Wrap Up</a:t>
            </a:r>
            <a:endParaRPr/>
          </a:p>
        </p:txBody>
      </p:sp>
      <p:sp>
        <p:nvSpPr>
          <p:cNvPr id="755" name="Google Shape;755;p106"/>
          <p:cNvSpPr txBox="1">
            <a:spLocks noGrp="1"/>
          </p:cNvSpPr>
          <p:nvPr>
            <p:ph type="body" idx="1"/>
          </p:nvPr>
        </p:nvSpPr>
        <p:spPr>
          <a:xfrm>
            <a:off x="293675" y="659700"/>
            <a:ext cx="6808200" cy="4188000"/>
          </a:xfrm>
          <a:prstGeom prst="rect">
            <a:avLst/>
          </a:prstGeom>
          <a:noFill/>
          <a:ln>
            <a:noFill/>
          </a:ln>
        </p:spPr>
        <p:txBody>
          <a:bodyPr spcFirstLastPara="1" wrap="square" lIns="68575" tIns="68575" rIns="68575" bIns="68575" anchor="t" anchorCtr="0">
            <a:noAutofit/>
          </a:bodyPr>
          <a:lstStyle/>
          <a:p>
            <a:pPr marL="457200" lvl="0" indent="-342900" algn="l" rtl="0">
              <a:lnSpc>
                <a:spcPct val="100000"/>
              </a:lnSpc>
              <a:spcBef>
                <a:spcPts val="800"/>
              </a:spcBef>
              <a:spcAft>
                <a:spcPts val="0"/>
              </a:spcAft>
              <a:buSzPts val="1800"/>
              <a:buChar char="▶"/>
            </a:pPr>
            <a:r>
              <a:rPr lang="en" sz="1800"/>
              <a:t>Module 1: Getting to Know the </a:t>
            </a:r>
            <a:r>
              <a:rPr lang="en" sz="1800" i="1"/>
              <a:t>KAS for Health Education &amp; </a:t>
            </a:r>
            <a:r>
              <a:rPr lang="en" sz="1800"/>
              <a:t>the </a:t>
            </a:r>
            <a:r>
              <a:rPr lang="en" sz="1800" i="1"/>
              <a:t>KAS for Physical Education </a:t>
            </a:r>
            <a:endParaRPr sz="1800" i="1"/>
          </a:p>
          <a:p>
            <a:pPr marL="914400" lvl="1" indent="-342900" algn="l" rtl="0">
              <a:lnSpc>
                <a:spcPct val="100000"/>
              </a:lnSpc>
              <a:spcBef>
                <a:spcPts val="0"/>
              </a:spcBef>
              <a:spcAft>
                <a:spcPts val="0"/>
              </a:spcAft>
              <a:buSzPts val="1800"/>
              <a:buChar char="●"/>
            </a:pPr>
            <a:r>
              <a:rPr lang="en" sz="1800"/>
              <a:t>Section 1A: Revision Process Overview</a:t>
            </a:r>
            <a:endParaRPr sz="1800"/>
          </a:p>
          <a:p>
            <a:pPr marL="914400" lvl="1" indent="-342900" algn="l" rtl="0">
              <a:lnSpc>
                <a:spcPct val="100000"/>
              </a:lnSpc>
              <a:spcBef>
                <a:spcPts val="0"/>
              </a:spcBef>
              <a:spcAft>
                <a:spcPts val="0"/>
              </a:spcAft>
              <a:buSzPts val="1800"/>
              <a:buChar char="●"/>
            </a:pPr>
            <a:r>
              <a:rPr lang="en" sz="1800"/>
              <a:t>Section 1B: Understanding the Architecture: </a:t>
            </a:r>
            <a:r>
              <a:rPr lang="en" sz="1800" i="1"/>
              <a:t>KAS for Health Education</a:t>
            </a:r>
            <a:endParaRPr sz="1800" i="1"/>
          </a:p>
          <a:p>
            <a:pPr marL="914400" lvl="1" indent="-342900" algn="l" rtl="0">
              <a:lnSpc>
                <a:spcPct val="100000"/>
              </a:lnSpc>
              <a:spcBef>
                <a:spcPts val="0"/>
              </a:spcBef>
              <a:spcAft>
                <a:spcPts val="0"/>
              </a:spcAft>
              <a:buSzPts val="1800"/>
              <a:buChar char="●"/>
            </a:pPr>
            <a:r>
              <a:rPr lang="en" sz="1800"/>
              <a:t>Section 1C: </a:t>
            </a:r>
            <a:r>
              <a:rPr lang="en" sz="1800">
                <a:solidFill>
                  <a:srgbClr val="3F3F3F"/>
                </a:solidFill>
              </a:rPr>
              <a:t>Planning Instruction Aligned to the </a:t>
            </a:r>
            <a:r>
              <a:rPr lang="en" sz="1800" i="1">
                <a:solidFill>
                  <a:srgbClr val="3F3F3F"/>
                </a:solidFill>
              </a:rPr>
              <a:t>KAS for Health Education</a:t>
            </a:r>
            <a:endParaRPr sz="1800"/>
          </a:p>
          <a:p>
            <a:pPr marL="914400" lvl="1" indent="-342900" algn="l" rtl="0">
              <a:lnSpc>
                <a:spcPct val="100000"/>
              </a:lnSpc>
              <a:spcBef>
                <a:spcPts val="0"/>
              </a:spcBef>
              <a:spcAft>
                <a:spcPts val="0"/>
              </a:spcAft>
              <a:buSzPts val="1800"/>
              <a:buChar char="●"/>
            </a:pPr>
            <a:r>
              <a:rPr lang="en" sz="1800"/>
              <a:t>Section 1D: Understanding the Architecture: </a:t>
            </a:r>
            <a:r>
              <a:rPr lang="en" sz="1800" i="1"/>
              <a:t>KAS for Physical Education</a:t>
            </a:r>
            <a:endParaRPr sz="1800"/>
          </a:p>
          <a:p>
            <a:pPr marL="914400" lvl="1" indent="-342900" algn="l" rtl="0">
              <a:lnSpc>
                <a:spcPct val="100000"/>
              </a:lnSpc>
              <a:spcBef>
                <a:spcPts val="0"/>
              </a:spcBef>
              <a:spcAft>
                <a:spcPts val="0"/>
              </a:spcAft>
              <a:buSzPts val="1800"/>
              <a:buChar char="●"/>
            </a:pPr>
            <a:r>
              <a:rPr lang="en" sz="1800"/>
              <a:t>Section 1E: </a:t>
            </a:r>
            <a:r>
              <a:rPr lang="en" sz="1800">
                <a:solidFill>
                  <a:srgbClr val="3F3F3F"/>
                </a:solidFill>
              </a:rPr>
              <a:t>Planning Instruction Aligned to the </a:t>
            </a:r>
            <a:r>
              <a:rPr lang="en" sz="1800" i="1">
                <a:solidFill>
                  <a:srgbClr val="3F3F3F"/>
                </a:solidFill>
              </a:rPr>
              <a:t>KAS for Physical Education</a:t>
            </a:r>
            <a:endParaRPr sz="1800">
              <a:solidFill>
                <a:srgbClr val="3F3F3F"/>
              </a:solidFill>
            </a:endParaRPr>
          </a:p>
          <a:p>
            <a:pPr marL="914400" lvl="1" indent="-342900" algn="l" rtl="0">
              <a:lnSpc>
                <a:spcPct val="100000"/>
              </a:lnSpc>
              <a:spcBef>
                <a:spcPts val="0"/>
              </a:spcBef>
              <a:spcAft>
                <a:spcPts val="0"/>
              </a:spcAft>
              <a:buSzPts val="1800"/>
              <a:buChar char="●"/>
            </a:pPr>
            <a:r>
              <a:rPr lang="en" sz="1800"/>
              <a:t>Section 1F: Wrap Up &amp; Next Steps</a:t>
            </a:r>
            <a:endParaRPr sz="1800"/>
          </a:p>
          <a:p>
            <a:pPr marL="0" lvl="0" indent="0" algn="l" rtl="0">
              <a:lnSpc>
                <a:spcPct val="100000"/>
              </a:lnSpc>
              <a:spcBef>
                <a:spcPts val="800"/>
              </a:spcBef>
              <a:spcAft>
                <a:spcPts val="0"/>
              </a:spcAft>
              <a:buSzPts val="2700"/>
              <a:buNone/>
            </a:pPr>
            <a:r>
              <a:rPr lang="en" sz="1800"/>
              <a:t>These sessions are intended to support the successful transition to and implementation of the </a:t>
            </a:r>
            <a:r>
              <a:rPr lang="en" sz="1800" i="1"/>
              <a:t>KAS for Health Education</a:t>
            </a:r>
            <a:r>
              <a:rPr lang="en" sz="1800"/>
              <a:t> and the </a:t>
            </a:r>
            <a:r>
              <a:rPr lang="en" sz="1800" i="1"/>
              <a:t>KAS for Physical Education</a:t>
            </a:r>
            <a:r>
              <a:rPr lang="en" sz="1800"/>
              <a:t> in classrooms across the state.  </a:t>
            </a:r>
            <a:endParaRPr sz="1800"/>
          </a:p>
          <a:p>
            <a:pPr marL="914400" lvl="0" indent="0" algn="l" rtl="0">
              <a:lnSpc>
                <a:spcPct val="100000"/>
              </a:lnSpc>
              <a:spcBef>
                <a:spcPts val="800"/>
              </a:spcBef>
              <a:spcAft>
                <a:spcPts val="0"/>
              </a:spcAft>
              <a:buSzPts val="2700"/>
              <a:buNone/>
            </a:pPr>
            <a:endParaRPr sz="2200"/>
          </a:p>
        </p:txBody>
      </p:sp>
      <p:sp>
        <p:nvSpPr>
          <p:cNvPr id="756" name="Google Shape;756;p106"/>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85</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107"/>
          <p:cNvSpPr txBox="1">
            <a:spLocks noGrp="1"/>
          </p:cNvSpPr>
          <p:nvPr>
            <p:ph type="title"/>
          </p:nvPr>
        </p:nvSpPr>
        <p:spPr>
          <a:xfrm>
            <a:off x="227699" y="-62075"/>
            <a:ext cx="7830600" cy="4431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1000"/>
              </a:spcBef>
              <a:spcAft>
                <a:spcPts val="0"/>
              </a:spcAft>
              <a:buClr>
                <a:schemeClr val="dk1"/>
              </a:buClr>
              <a:buSzPts val="1100"/>
              <a:buFont typeface="Arial"/>
              <a:buNone/>
            </a:pPr>
            <a:r>
              <a:rPr lang="en" sz="3400">
                <a:solidFill>
                  <a:schemeClr val="dk2"/>
                </a:solidFill>
              </a:rPr>
              <a:t>Pain-Gain Map</a:t>
            </a:r>
            <a:endParaRPr sz="3400" b="0" i="1" u="none" strike="noStrike" cap="none">
              <a:solidFill>
                <a:schemeClr val="dk2"/>
              </a:solidFill>
            </a:endParaRPr>
          </a:p>
        </p:txBody>
      </p:sp>
      <p:sp>
        <p:nvSpPr>
          <p:cNvPr id="762" name="Google Shape;762;p107"/>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FFFFFF"/>
                </a:solidFill>
                <a:latin typeface="Source Sans Pro"/>
                <a:ea typeface="Source Sans Pro"/>
                <a:cs typeface="Source Sans Pro"/>
                <a:sym typeface="Source Sans Pro"/>
              </a:rPr>
              <a:t>86</a:t>
            </a:fld>
            <a:endParaRPr sz="1400" b="0" i="0" u="none" strike="noStrike" cap="none">
              <a:solidFill>
                <a:srgbClr val="FFFFFF"/>
              </a:solidFill>
              <a:latin typeface="Source Sans Pro"/>
              <a:ea typeface="Source Sans Pro"/>
              <a:cs typeface="Source Sans Pro"/>
              <a:sym typeface="Source Sans Pro"/>
            </a:endParaRPr>
          </a:p>
        </p:txBody>
      </p:sp>
      <p:sp>
        <p:nvSpPr>
          <p:cNvPr id="763" name="Google Shape;763;p107"/>
          <p:cNvSpPr txBox="1">
            <a:spLocks noGrp="1"/>
          </p:cNvSpPr>
          <p:nvPr>
            <p:ph type="body" idx="1"/>
          </p:nvPr>
        </p:nvSpPr>
        <p:spPr>
          <a:xfrm>
            <a:off x="0" y="635600"/>
            <a:ext cx="7401600" cy="3960300"/>
          </a:xfrm>
          <a:prstGeom prst="rect">
            <a:avLst/>
          </a:prstGeom>
          <a:noFill/>
          <a:ln>
            <a:noFill/>
          </a:ln>
        </p:spPr>
        <p:txBody>
          <a:bodyPr spcFirstLastPara="1" wrap="square" lIns="68575" tIns="34275" rIns="68575" bIns="34275" anchor="t" anchorCtr="0">
            <a:noAutofit/>
          </a:bodyPr>
          <a:lstStyle/>
          <a:p>
            <a:pPr marL="457200" lvl="0" indent="-368300" algn="l" rtl="0">
              <a:lnSpc>
                <a:spcPct val="150000"/>
              </a:lnSpc>
              <a:spcBef>
                <a:spcPts val="0"/>
              </a:spcBef>
              <a:spcAft>
                <a:spcPts val="0"/>
              </a:spcAft>
              <a:buSzPts val="2200"/>
              <a:buFont typeface="Source Sans Pro"/>
              <a:buChar char="▶"/>
            </a:pPr>
            <a:r>
              <a:rPr lang="en" sz="2200">
                <a:solidFill>
                  <a:schemeClr val="dk1"/>
                </a:solidFill>
              </a:rPr>
              <a:t>Pains:  </a:t>
            </a:r>
            <a:endParaRPr sz="2200">
              <a:solidFill>
                <a:schemeClr val="dk1"/>
              </a:solidFill>
            </a:endParaRPr>
          </a:p>
          <a:p>
            <a:pPr marL="685800" lvl="0" indent="-342900" algn="l" rtl="0">
              <a:lnSpc>
                <a:spcPct val="100000"/>
              </a:lnSpc>
              <a:spcBef>
                <a:spcPts val="0"/>
              </a:spcBef>
              <a:spcAft>
                <a:spcPts val="0"/>
              </a:spcAft>
              <a:buClr>
                <a:schemeClr val="dk1"/>
              </a:buClr>
              <a:buSzPts val="1800"/>
              <a:buChar char="●"/>
            </a:pPr>
            <a:r>
              <a:rPr lang="en" sz="1800">
                <a:solidFill>
                  <a:schemeClr val="dk1"/>
                </a:solidFill>
              </a:rPr>
              <a:t>What “</a:t>
            </a:r>
            <a:r>
              <a:rPr lang="en" sz="1800" b="1">
                <a:solidFill>
                  <a:schemeClr val="dk1"/>
                </a:solidFill>
              </a:rPr>
              <a:t>pains</a:t>
            </a:r>
            <a:r>
              <a:rPr lang="en" sz="1800">
                <a:solidFill>
                  <a:schemeClr val="dk1"/>
                </a:solidFill>
              </a:rPr>
              <a:t>” or obstacles exist that you will need to plan to address or overcome?  </a:t>
            </a:r>
            <a:endParaRPr sz="1800">
              <a:solidFill>
                <a:schemeClr val="dk1"/>
              </a:solidFill>
            </a:endParaRPr>
          </a:p>
          <a:p>
            <a:pPr marL="685800" lvl="0" indent="-342900" algn="l" rtl="0">
              <a:lnSpc>
                <a:spcPct val="150000"/>
              </a:lnSpc>
              <a:spcBef>
                <a:spcPts val="1000"/>
              </a:spcBef>
              <a:spcAft>
                <a:spcPts val="0"/>
              </a:spcAft>
              <a:buClr>
                <a:schemeClr val="dk1"/>
              </a:buClr>
              <a:buSzPts val="1800"/>
              <a:buChar char="●"/>
            </a:pPr>
            <a:r>
              <a:rPr lang="en" sz="1800">
                <a:solidFill>
                  <a:schemeClr val="dk1"/>
                </a:solidFill>
              </a:rPr>
              <a:t>What are your fears?  </a:t>
            </a:r>
            <a:endParaRPr sz="1800">
              <a:solidFill>
                <a:schemeClr val="dk1"/>
              </a:solidFill>
            </a:endParaRPr>
          </a:p>
          <a:p>
            <a:pPr marL="457200" lvl="0" indent="-368300" algn="l" rtl="0">
              <a:lnSpc>
                <a:spcPct val="150000"/>
              </a:lnSpc>
              <a:spcBef>
                <a:spcPts val="0"/>
              </a:spcBef>
              <a:spcAft>
                <a:spcPts val="0"/>
              </a:spcAft>
              <a:buSzPts val="2200"/>
              <a:buFont typeface="Source Sans Pro"/>
              <a:buChar char="▶"/>
            </a:pPr>
            <a:r>
              <a:rPr lang="en" sz="2200">
                <a:solidFill>
                  <a:schemeClr val="dk1"/>
                </a:solidFill>
              </a:rPr>
              <a:t>Gains:  </a:t>
            </a:r>
            <a:endParaRPr sz="2200">
              <a:solidFill>
                <a:schemeClr val="dk1"/>
              </a:solidFill>
            </a:endParaRPr>
          </a:p>
          <a:p>
            <a:pPr marL="685800" lvl="0" indent="-342900" algn="l" rtl="0">
              <a:lnSpc>
                <a:spcPct val="100000"/>
              </a:lnSpc>
              <a:spcBef>
                <a:spcPts val="0"/>
              </a:spcBef>
              <a:spcAft>
                <a:spcPts val="0"/>
              </a:spcAft>
              <a:buClr>
                <a:schemeClr val="dk1"/>
              </a:buClr>
              <a:buSzPts val="1800"/>
              <a:buChar char="●"/>
            </a:pPr>
            <a:r>
              <a:rPr lang="en" sz="1800">
                <a:solidFill>
                  <a:schemeClr val="dk1"/>
                </a:solidFill>
              </a:rPr>
              <a:t>What choices could you make that will benefit or generate “</a:t>
            </a:r>
            <a:r>
              <a:rPr lang="en" sz="1800" b="1">
                <a:solidFill>
                  <a:schemeClr val="dk1"/>
                </a:solidFill>
              </a:rPr>
              <a:t>gains</a:t>
            </a:r>
            <a:r>
              <a:rPr lang="en" sz="1800">
                <a:solidFill>
                  <a:schemeClr val="dk1"/>
                </a:solidFill>
              </a:rPr>
              <a:t>” within your students?  </a:t>
            </a:r>
            <a:endParaRPr sz="1800">
              <a:solidFill>
                <a:schemeClr val="dk1"/>
              </a:solidFill>
            </a:endParaRPr>
          </a:p>
          <a:p>
            <a:pPr marL="685800" lvl="0" indent="-342900" algn="l" rtl="0">
              <a:lnSpc>
                <a:spcPct val="100000"/>
              </a:lnSpc>
              <a:spcBef>
                <a:spcPts val="1000"/>
              </a:spcBef>
              <a:spcAft>
                <a:spcPts val="0"/>
              </a:spcAft>
              <a:buClr>
                <a:schemeClr val="dk1"/>
              </a:buClr>
              <a:buSzPts val="1800"/>
              <a:buChar char="●"/>
            </a:pPr>
            <a:r>
              <a:rPr lang="en" sz="1800">
                <a:solidFill>
                  <a:schemeClr val="dk1"/>
                </a:solidFill>
              </a:rPr>
              <a:t>What choices could you make that will benefit or generate “</a:t>
            </a:r>
            <a:r>
              <a:rPr lang="en" sz="1800" b="1">
                <a:solidFill>
                  <a:schemeClr val="dk1"/>
                </a:solidFill>
              </a:rPr>
              <a:t>gains</a:t>
            </a:r>
            <a:r>
              <a:rPr lang="en" sz="1800">
                <a:solidFill>
                  <a:schemeClr val="dk1"/>
                </a:solidFill>
              </a:rPr>
              <a:t>” within yourself as an educator?  </a:t>
            </a:r>
            <a:endParaRPr sz="1800">
              <a:solidFill>
                <a:schemeClr val="dk1"/>
              </a:solidFill>
            </a:endParaRPr>
          </a:p>
          <a:p>
            <a:pPr marL="685800" lvl="0" indent="-342900" algn="l" rtl="0">
              <a:lnSpc>
                <a:spcPct val="100000"/>
              </a:lnSpc>
              <a:spcBef>
                <a:spcPts val="1000"/>
              </a:spcBef>
              <a:spcAft>
                <a:spcPts val="0"/>
              </a:spcAft>
              <a:buClr>
                <a:schemeClr val="dk1"/>
              </a:buClr>
              <a:buSzPts val="1800"/>
              <a:buChar char="●"/>
            </a:pPr>
            <a:r>
              <a:rPr lang="en" sz="1800">
                <a:solidFill>
                  <a:schemeClr val="dk1"/>
                </a:solidFill>
              </a:rPr>
              <a:t>What are the positive outcomes that you expect to see?  </a:t>
            </a:r>
            <a:endParaRPr sz="1800">
              <a:solidFill>
                <a:schemeClr val="dk1"/>
              </a:solidFill>
            </a:endParaRPr>
          </a:p>
          <a:p>
            <a:pPr marL="685800" lvl="0" indent="-342900" algn="l" rtl="0">
              <a:lnSpc>
                <a:spcPct val="100000"/>
              </a:lnSpc>
              <a:spcBef>
                <a:spcPts val="1000"/>
              </a:spcBef>
              <a:spcAft>
                <a:spcPts val="0"/>
              </a:spcAft>
              <a:buClr>
                <a:schemeClr val="dk1"/>
              </a:buClr>
              <a:buSzPts val="1800"/>
              <a:buChar char="●"/>
            </a:pPr>
            <a:r>
              <a:rPr lang="en" sz="1800">
                <a:solidFill>
                  <a:schemeClr val="dk1"/>
                </a:solidFill>
              </a:rPr>
              <a:t>What incentives exist for reaching the goal?</a:t>
            </a:r>
            <a:endParaRPr sz="1800">
              <a:solidFill>
                <a:schemeClr val="dk1"/>
              </a:solidFill>
            </a:endParaRPr>
          </a:p>
          <a:p>
            <a:pPr marL="342900" lvl="0" indent="-165100" algn="l" rtl="0">
              <a:lnSpc>
                <a:spcPct val="80000"/>
              </a:lnSpc>
              <a:spcBef>
                <a:spcPts val="800"/>
              </a:spcBef>
              <a:spcAft>
                <a:spcPts val="0"/>
              </a:spcAft>
              <a:buSzPts val="2700"/>
              <a:buNone/>
            </a:pPr>
            <a:endParaRPr sz="18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108"/>
          <p:cNvSpPr txBox="1">
            <a:spLocks noGrp="1"/>
          </p:cNvSpPr>
          <p:nvPr>
            <p:ph type="title"/>
          </p:nvPr>
        </p:nvSpPr>
        <p:spPr>
          <a:xfrm>
            <a:off x="227699" y="-62075"/>
            <a:ext cx="7830600" cy="4431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1000"/>
              </a:spcBef>
              <a:spcAft>
                <a:spcPts val="0"/>
              </a:spcAft>
              <a:buClr>
                <a:schemeClr val="dk1"/>
              </a:buClr>
              <a:buSzPts val="1100"/>
              <a:buFont typeface="Arial"/>
              <a:buNone/>
            </a:pPr>
            <a:r>
              <a:rPr lang="en" sz="3400">
                <a:solidFill>
                  <a:schemeClr val="dk2"/>
                </a:solidFill>
              </a:rPr>
              <a:t>Pain-Gain Map</a:t>
            </a:r>
            <a:endParaRPr sz="3400" b="0" i="1" u="none" strike="noStrike" cap="none">
              <a:solidFill>
                <a:schemeClr val="dk2"/>
              </a:solidFill>
            </a:endParaRPr>
          </a:p>
        </p:txBody>
      </p:sp>
      <p:sp>
        <p:nvSpPr>
          <p:cNvPr id="769" name="Google Shape;769;p108"/>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FFFFFF"/>
                </a:solidFill>
                <a:latin typeface="Source Sans Pro"/>
                <a:ea typeface="Source Sans Pro"/>
                <a:cs typeface="Source Sans Pro"/>
                <a:sym typeface="Source Sans Pro"/>
              </a:rPr>
              <a:t>87</a:t>
            </a:fld>
            <a:endParaRPr sz="1400" b="0" i="0" u="none" strike="noStrike" cap="none">
              <a:solidFill>
                <a:srgbClr val="FFFFFF"/>
              </a:solidFill>
              <a:latin typeface="Source Sans Pro"/>
              <a:ea typeface="Source Sans Pro"/>
              <a:cs typeface="Source Sans Pro"/>
              <a:sym typeface="Source Sans Pro"/>
            </a:endParaRPr>
          </a:p>
        </p:txBody>
      </p:sp>
      <p:sp>
        <p:nvSpPr>
          <p:cNvPr id="770" name="Google Shape;770;p108"/>
          <p:cNvSpPr txBox="1">
            <a:spLocks noGrp="1"/>
          </p:cNvSpPr>
          <p:nvPr>
            <p:ph type="body" idx="1"/>
          </p:nvPr>
        </p:nvSpPr>
        <p:spPr>
          <a:xfrm>
            <a:off x="0" y="635600"/>
            <a:ext cx="7582200" cy="3960300"/>
          </a:xfrm>
          <a:prstGeom prst="rect">
            <a:avLst/>
          </a:prstGeom>
          <a:noFill/>
          <a:ln>
            <a:noFill/>
          </a:ln>
        </p:spPr>
        <p:txBody>
          <a:bodyPr spcFirstLastPara="1" wrap="square" lIns="68575" tIns="34275" rIns="68575" bIns="34275" anchor="t" anchorCtr="0">
            <a:noAutofit/>
          </a:bodyPr>
          <a:lstStyle/>
          <a:p>
            <a:pPr marL="457200" lvl="0" indent="-342900" algn="l" rtl="0">
              <a:lnSpc>
                <a:spcPct val="150000"/>
              </a:lnSpc>
              <a:spcBef>
                <a:spcPts val="0"/>
              </a:spcBef>
              <a:spcAft>
                <a:spcPts val="0"/>
              </a:spcAft>
              <a:buSzPts val="1800"/>
              <a:buFont typeface="Source Sans Pro"/>
              <a:buChar char="▶"/>
            </a:pPr>
            <a:r>
              <a:rPr lang="en" sz="2200">
                <a:solidFill>
                  <a:schemeClr val="dk1"/>
                </a:solidFill>
              </a:rPr>
              <a:t>Support needed: </a:t>
            </a:r>
            <a:r>
              <a:rPr lang="en" sz="1800">
                <a:solidFill>
                  <a:schemeClr val="dk1"/>
                </a:solidFill>
              </a:rPr>
              <a:t> </a:t>
            </a:r>
            <a:endParaRPr sz="1800">
              <a:solidFill>
                <a:schemeClr val="dk1"/>
              </a:solidFill>
            </a:endParaRPr>
          </a:p>
          <a:p>
            <a:pPr marL="800100" lvl="0" indent="-342900" algn="l" rtl="0">
              <a:lnSpc>
                <a:spcPct val="100000"/>
              </a:lnSpc>
              <a:spcBef>
                <a:spcPts val="0"/>
              </a:spcBef>
              <a:spcAft>
                <a:spcPts val="0"/>
              </a:spcAft>
              <a:buClr>
                <a:schemeClr val="dk1"/>
              </a:buClr>
              <a:buSzPts val="1800"/>
              <a:buChar char="●"/>
            </a:pPr>
            <a:r>
              <a:rPr lang="en" sz="1800">
                <a:solidFill>
                  <a:schemeClr val="dk1"/>
                </a:solidFill>
              </a:rPr>
              <a:t>Within yourself or your team, do you already have the capacity to handle certain aspects of the work ahead?  </a:t>
            </a:r>
            <a:endParaRPr sz="1800">
              <a:solidFill>
                <a:schemeClr val="dk1"/>
              </a:solidFill>
            </a:endParaRPr>
          </a:p>
          <a:p>
            <a:pPr marL="800100" lvl="0" indent="-342900" algn="l" rtl="0">
              <a:lnSpc>
                <a:spcPct val="100000"/>
              </a:lnSpc>
              <a:spcBef>
                <a:spcPts val="1000"/>
              </a:spcBef>
              <a:spcAft>
                <a:spcPts val="0"/>
              </a:spcAft>
              <a:buClr>
                <a:schemeClr val="dk1"/>
              </a:buClr>
              <a:buSzPts val="1800"/>
              <a:buChar char="●"/>
            </a:pPr>
            <a:r>
              <a:rPr lang="en" sz="1800">
                <a:solidFill>
                  <a:schemeClr val="dk1"/>
                </a:solidFill>
              </a:rPr>
              <a:t>What professional learning will be helpful in building that capacity?</a:t>
            </a:r>
            <a:endParaRPr sz="1800">
              <a:solidFill>
                <a:schemeClr val="dk1"/>
              </a:solidFill>
            </a:endParaRPr>
          </a:p>
          <a:p>
            <a:pPr marL="800100" lvl="0" indent="-342900" algn="l" rtl="0">
              <a:lnSpc>
                <a:spcPct val="100000"/>
              </a:lnSpc>
              <a:spcBef>
                <a:spcPts val="1000"/>
              </a:spcBef>
              <a:spcAft>
                <a:spcPts val="0"/>
              </a:spcAft>
              <a:buClr>
                <a:schemeClr val="dk1"/>
              </a:buClr>
              <a:buSzPts val="1800"/>
              <a:buChar char="●"/>
            </a:pPr>
            <a:r>
              <a:rPr lang="en" sz="1800">
                <a:solidFill>
                  <a:schemeClr val="dk1"/>
                </a:solidFill>
              </a:rPr>
              <a:t>Who are the “go-to”s that need to be contacted for support or involved in the decision-making to drive progress forward?</a:t>
            </a:r>
            <a:endParaRPr sz="1800">
              <a:solidFill>
                <a:schemeClr val="dk1"/>
              </a:solidFill>
            </a:endParaRPr>
          </a:p>
          <a:p>
            <a:pPr marL="457200" lvl="0" indent="-368300" algn="l" rtl="0">
              <a:lnSpc>
                <a:spcPct val="150000"/>
              </a:lnSpc>
              <a:spcBef>
                <a:spcPts val="1000"/>
              </a:spcBef>
              <a:spcAft>
                <a:spcPts val="0"/>
              </a:spcAft>
              <a:buSzPts val="2200"/>
              <a:buFont typeface="Source Sans Pro"/>
              <a:buChar char="▶"/>
            </a:pPr>
            <a:r>
              <a:rPr lang="en" sz="2200">
                <a:solidFill>
                  <a:schemeClr val="dk1"/>
                </a:solidFill>
              </a:rPr>
              <a:t>Priorities:  </a:t>
            </a:r>
            <a:endParaRPr sz="2200">
              <a:solidFill>
                <a:schemeClr val="dk1"/>
              </a:solidFill>
            </a:endParaRPr>
          </a:p>
          <a:p>
            <a:pPr marL="800100" lvl="0" indent="-342900" algn="l" rtl="0">
              <a:lnSpc>
                <a:spcPct val="120000"/>
              </a:lnSpc>
              <a:spcBef>
                <a:spcPts val="0"/>
              </a:spcBef>
              <a:spcAft>
                <a:spcPts val="0"/>
              </a:spcAft>
              <a:buClr>
                <a:schemeClr val="dk1"/>
              </a:buClr>
              <a:buSzPts val="1800"/>
              <a:buChar char="●"/>
            </a:pPr>
            <a:r>
              <a:rPr lang="en" sz="1800">
                <a:solidFill>
                  <a:schemeClr val="dk1"/>
                </a:solidFill>
              </a:rPr>
              <a:t>Which areas are of the greatest priority to begin?  </a:t>
            </a:r>
            <a:endParaRPr sz="1800">
              <a:solidFill>
                <a:schemeClr val="dk1"/>
              </a:solidFill>
            </a:endParaRPr>
          </a:p>
          <a:p>
            <a:pPr marL="800100" lvl="0" indent="-342900" algn="l" rtl="0">
              <a:lnSpc>
                <a:spcPct val="120000"/>
              </a:lnSpc>
              <a:spcBef>
                <a:spcPts val="1000"/>
              </a:spcBef>
              <a:spcAft>
                <a:spcPts val="0"/>
              </a:spcAft>
              <a:buClr>
                <a:schemeClr val="dk1"/>
              </a:buClr>
              <a:buSzPts val="1800"/>
              <a:buChar char="●"/>
            </a:pPr>
            <a:r>
              <a:rPr lang="en" sz="1800">
                <a:solidFill>
                  <a:schemeClr val="dk1"/>
                </a:solidFill>
              </a:rPr>
              <a:t>What work can be done now to begin preparing your department, your school, or your district to move forward?</a:t>
            </a:r>
            <a:endParaRPr sz="1800">
              <a:solidFill>
                <a:schemeClr val="dk1"/>
              </a:solidFill>
            </a:endParaRPr>
          </a:p>
          <a:p>
            <a:pPr marL="0" lvl="0" indent="0" algn="l" rtl="0">
              <a:lnSpc>
                <a:spcPct val="115000"/>
              </a:lnSpc>
              <a:spcBef>
                <a:spcPts val="0"/>
              </a:spcBef>
              <a:spcAft>
                <a:spcPts val="0"/>
              </a:spcAft>
              <a:buSzPts val="2700"/>
              <a:buNone/>
            </a:pPr>
            <a:endParaRPr sz="1800">
              <a:solidFill>
                <a:schemeClr val="dk1"/>
              </a:solidFill>
            </a:endParaRPr>
          </a:p>
          <a:p>
            <a:pPr marL="457200" lvl="0" indent="0" algn="l" rtl="0">
              <a:lnSpc>
                <a:spcPct val="150000"/>
              </a:lnSpc>
              <a:spcBef>
                <a:spcPts val="0"/>
              </a:spcBef>
              <a:spcAft>
                <a:spcPts val="0"/>
              </a:spcAft>
              <a:buSzPts val="2700"/>
              <a:buNone/>
            </a:pPr>
            <a:endParaRPr sz="1800">
              <a:solidFill>
                <a:schemeClr val="dk1"/>
              </a:solidFill>
            </a:endParaRPr>
          </a:p>
          <a:p>
            <a:pPr marL="342900" lvl="0" indent="-165100" algn="l" rtl="0">
              <a:lnSpc>
                <a:spcPct val="80000"/>
              </a:lnSpc>
              <a:spcBef>
                <a:spcPts val="800"/>
              </a:spcBef>
              <a:spcAft>
                <a:spcPts val="0"/>
              </a:spcAft>
              <a:buSzPts val="2700"/>
              <a:buNone/>
            </a:pPr>
            <a:endParaRPr sz="18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109"/>
          <p:cNvSpPr txBox="1">
            <a:spLocks noGrp="1"/>
          </p:cNvSpPr>
          <p:nvPr>
            <p:ph type="title"/>
          </p:nvPr>
        </p:nvSpPr>
        <p:spPr>
          <a:xfrm>
            <a:off x="416839" y="192769"/>
            <a:ext cx="6447600" cy="990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a:t>Consider:</a:t>
            </a:r>
            <a:endParaRPr/>
          </a:p>
        </p:txBody>
      </p:sp>
      <p:sp>
        <p:nvSpPr>
          <p:cNvPr id="776" name="Google Shape;776;p109"/>
          <p:cNvSpPr txBox="1">
            <a:spLocks noGrp="1"/>
          </p:cNvSpPr>
          <p:nvPr>
            <p:ph type="body" idx="1"/>
          </p:nvPr>
        </p:nvSpPr>
        <p:spPr>
          <a:xfrm>
            <a:off x="416839" y="623363"/>
            <a:ext cx="6891600" cy="3675900"/>
          </a:xfrm>
          <a:prstGeom prst="rect">
            <a:avLst/>
          </a:prstGeom>
          <a:noFill/>
          <a:ln>
            <a:noFill/>
          </a:ln>
        </p:spPr>
        <p:txBody>
          <a:bodyPr spcFirstLastPara="1" wrap="square" lIns="68575" tIns="34275" rIns="68575" bIns="34275" anchor="t" anchorCtr="0">
            <a:noAutofit/>
          </a:bodyPr>
          <a:lstStyle/>
          <a:p>
            <a:pPr marL="457200" lvl="0" indent="-387350" algn="l" rtl="0">
              <a:lnSpc>
                <a:spcPct val="100000"/>
              </a:lnSpc>
              <a:spcBef>
                <a:spcPts val="800"/>
              </a:spcBef>
              <a:spcAft>
                <a:spcPts val="0"/>
              </a:spcAft>
              <a:buSzPts val="2500"/>
              <a:buChar char="▶"/>
            </a:pPr>
            <a:r>
              <a:rPr lang="en" sz="2500"/>
              <a:t>How effective was Module 1 in meeting its goals?  Most effective components? Least?</a:t>
            </a:r>
            <a:endParaRPr sz="2500"/>
          </a:p>
          <a:p>
            <a:pPr marL="457200" lvl="0" indent="0" algn="l" rtl="0">
              <a:lnSpc>
                <a:spcPct val="100000"/>
              </a:lnSpc>
              <a:spcBef>
                <a:spcPts val="800"/>
              </a:spcBef>
              <a:spcAft>
                <a:spcPts val="0"/>
              </a:spcAft>
              <a:buNone/>
            </a:pPr>
            <a:endParaRPr sz="2500"/>
          </a:p>
          <a:p>
            <a:pPr marL="457200" lvl="0" indent="-387350" algn="l" rtl="0">
              <a:lnSpc>
                <a:spcPct val="100000"/>
              </a:lnSpc>
              <a:spcBef>
                <a:spcPts val="0"/>
              </a:spcBef>
              <a:spcAft>
                <a:spcPts val="0"/>
              </a:spcAft>
              <a:buSzPts val="2500"/>
              <a:buChar char="▶"/>
            </a:pPr>
            <a:r>
              <a:rPr lang="en" sz="2500"/>
              <a:t>During the implementation process, in what areas do you foresee needing additional instructional support? Additional content support?</a:t>
            </a:r>
            <a:endParaRPr sz="2500"/>
          </a:p>
          <a:p>
            <a:pPr marL="457200" lvl="0" indent="0" algn="l" rtl="0">
              <a:lnSpc>
                <a:spcPct val="100000"/>
              </a:lnSpc>
              <a:spcBef>
                <a:spcPts val="0"/>
              </a:spcBef>
              <a:spcAft>
                <a:spcPts val="0"/>
              </a:spcAft>
              <a:buNone/>
            </a:pPr>
            <a:endParaRPr sz="2500"/>
          </a:p>
          <a:p>
            <a:pPr marL="457200" lvl="0" indent="-387350" algn="l" rtl="0">
              <a:lnSpc>
                <a:spcPct val="100000"/>
              </a:lnSpc>
              <a:spcBef>
                <a:spcPts val="0"/>
              </a:spcBef>
              <a:spcAft>
                <a:spcPts val="0"/>
              </a:spcAft>
              <a:buSzPts val="2500"/>
              <a:buChar char="▶"/>
            </a:pPr>
            <a:r>
              <a:rPr lang="en" sz="2500"/>
              <a:t>What supports do you foresee your school(s) needing in order to make implementation successful? </a:t>
            </a:r>
            <a:endParaRPr sz="2500"/>
          </a:p>
        </p:txBody>
      </p:sp>
      <p:sp>
        <p:nvSpPr>
          <p:cNvPr id="777" name="Google Shape;777;p109"/>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88</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110"/>
          <p:cNvSpPr txBox="1">
            <a:spLocks noGrp="1"/>
          </p:cNvSpPr>
          <p:nvPr>
            <p:ph type="title"/>
          </p:nvPr>
        </p:nvSpPr>
        <p:spPr>
          <a:xfrm>
            <a:off x="416839" y="192769"/>
            <a:ext cx="6447600" cy="9906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SzPts val="3300"/>
              <a:buNone/>
            </a:pPr>
            <a:r>
              <a:rPr lang="en"/>
              <a:t>Wrap up of Module 1:</a:t>
            </a:r>
            <a:endParaRPr/>
          </a:p>
        </p:txBody>
      </p:sp>
      <p:sp>
        <p:nvSpPr>
          <p:cNvPr id="783" name="Google Shape;783;p110"/>
          <p:cNvSpPr txBox="1">
            <a:spLocks noGrp="1"/>
          </p:cNvSpPr>
          <p:nvPr>
            <p:ph type="body" idx="1"/>
          </p:nvPr>
        </p:nvSpPr>
        <p:spPr>
          <a:xfrm>
            <a:off x="2233000" y="935800"/>
            <a:ext cx="3839400" cy="17469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800"/>
              </a:spcBef>
              <a:spcAft>
                <a:spcPts val="0"/>
              </a:spcAft>
              <a:buSzPts val="2700"/>
              <a:buNone/>
            </a:pPr>
            <a:r>
              <a:rPr lang="en"/>
              <a:t>STOP! </a:t>
            </a:r>
            <a:endParaRPr/>
          </a:p>
          <a:p>
            <a:pPr marL="0" lvl="0" indent="0" algn="l" rtl="0">
              <a:lnSpc>
                <a:spcPct val="100000"/>
              </a:lnSpc>
              <a:spcBef>
                <a:spcPts val="800"/>
              </a:spcBef>
              <a:spcAft>
                <a:spcPts val="0"/>
              </a:spcAft>
              <a:buSzPts val="2700"/>
              <a:buNone/>
            </a:pPr>
            <a:r>
              <a:rPr lang="en"/>
              <a:t>Wanna collaborate? </a:t>
            </a:r>
            <a:endParaRPr/>
          </a:p>
          <a:p>
            <a:pPr marL="0" lvl="0" indent="0" algn="l" rtl="0">
              <a:lnSpc>
                <a:spcPct val="100000"/>
              </a:lnSpc>
              <a:spcBef>
                <a:spcPts val="800"/>
              </a:spcBef>
              <a:spcAft>
                <a:spcPts val="0"/>
              </a:spcAft>
              <a:buSzPts val="2700"/>
              <a:buNone/>
            </a:pPr>
            <a:r>
              <a:rPr lang="en"/>
              <a:t>We’ll listen.</a:t>
            </a:r>
            <a:endParaRPr/>
          </a:p>
        </p:txBody>
      </p:sp>
      <p:sp>
        <p:nvSpPr>
          <p:cNvPr id="784" name="Google Shape;784;p110"/>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89</a:t>
            </a:fld>
            <a:endParaRPr/>
          </a:p>
        </p:txBody>
      </p:sp>
      <p:pic>
        <p:nvPicPr>
          <p:cNvPr id="785" name="Google Shape;785;p110" descr="&quot; &quot;"/>
          <p:cNvPicPr preferRelativeResize="0"/>
          <p:nvPr/>
        </p:nvPicPr>
        <p:blipFill rotWithShape="1">
          <a:blip r:embed="rId3">
            <a:alphaModFix/>
          </a:blip>
          <a:srcRect/>
          <a:stretch/>
        </p:blipFill>
        <p:spPr>
          <a:xfrm>
            <a:off x="472300" y="1004600"/>
            <a:ext cx="1567150" cy="1567150"/>
          </a:xfrm>
          <a:prstGeom prst="rect">
            <a:avLst/>
          </a:prstGeom>
          <a:noFill/>
          <a:ln>
            <a:noFill/>
          </a:ln>
        </p:spPr>
      </p:pic>
      <p:sp>
        <p:nvSpPr>
          <p:cNvPr id="786" name="Google Shape;786;p110"/>
          <p:cNvSpPr txBox="1">
            <a:spLocks noGrp="1"/>
          </p:cNvSpPr>
          <p:nvPr>
            <p:ph type="body" idx="1"/>
          </p:nvPr>
        </p:nvSpPr>
        <p:spPr>
          <a:xfrm>
            <a:off x="416850" y="3061201"/>
            <a:ext cx="6891600" cy="2399700"/>
          </a:xfrm>
          <a:prstGeom prst="rect">
            <a:avLst/>
          </a:prstGeom>
          <a:noFill/>
          <a:ln>
            <a:noFill/>
          </a:ln>
        </p:spPr>
        <p:txBody>
          <a:bodyPr spcFirstLastPara="1" wrap="square" lIns="68575" tIns="68575" rIns="68575" bIns="68575" anchor="t" anchorCtr="0">
            <a:noAutofit/>
          </a:bodyPr>
          <a:lstStyle/>
          <a:p>
            <a:pPr marL="457200" lvl="0" indent="-381000" algn="l" rtl="0">
              <a:lnSpc>
                <a:spcPct val="115000"/>
              </a:lnSpc>
              <a:spcBef>
                <a:spcPts val="0"/>
              </a:spcBef>
              <a:spcAft>
                <a:spcPts val="0"/>
              </a:spcAft>
              <a:buClr>
                <a:schemeClr val="dk1"/>
              </a:buClr>
              <a:buSzPts val="2400"/>
              <a:buFont typeface="Source Sans Pro"/>
              <a:buChar char="●"/>
            </a:pPr>
            <a:r>
              <a:rPr lang="en" sz="2400" dirty="0">
                <a:solidFill>
                  <a:schemeClr val="dk1"/>
                </a:solidFill>
              </a:rPr>
              <a:t>Module 1 Survey: </a:t>
            </a:r>
            <a:r>
              <a:rPr lang="en" sz="2400" u="sng" dirty="0">
                <a:solidFill>
                  <a:srgbClr val="1155CC"/>
                </a:solidFill>
                <a:hlinkClick r:id="rId4"/>
              </a:rPr>
              <a:t>https://www.surveymonkey.com/r/KAS-health-physical-education</a:t>
            </a:r>
            <a:endParaRPr sz="2400" dirty="0"/>
          </a:p>
          <a:p>
            <a:pPr marL="0" lvl="0" indent="0" algn="l" rtl="0">
              <a:lnSpc>
                <a:spcPct val="100000"/>
              </a:lnSpc>
              <a:spcBef>
                <a:spcPts val="800"/>
              </a:spcBef>
              <a:spcAft>
                <a:spcPts val="0"/>
              </a:spcAft>
              <a:buSzPts val="2700"/>
              <a:buNone/>
            </a:pPr>
            <a:endParaRPr dirty="0"/>
          </a:p>
          <a:p>
            <a:pPr marL="0" lvl="0" indent="0" algn="l" rtl="0">
              <a:lnSpc>
                <a:spcPct val="100000"/>
              </a:lnSpc>
              <a:spcBef>
                <a:spcPts val="800"/>
              </a:spcBef>
              <a:spcAft>
                <a:spcPts val="0"/>
              </a:spcAft>
              <a:buSzPts val="27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idx="4294967295"/>
          </p:nvPr>
        </p:nvSpPr>
        <p:spPr>
          <a:xfrm>
            <a:off x="104250" y="104250"/>
            <a:ext cx="7237500" cy="4863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3000"/>
              <a:t>Additional Legislation: Health Education</a:t>
            </a:r>
            <a:endParaRPr sz="3000"/>
          </a:p>
        </p:txBody>
      </p:sp>
      <p:sp>
        <p:nvSpPr>
          <p:cNvPr id="192" name="Google Shape;192;p30"/>
          <p:cNvSpPr txBox="1">
            <a:spLocks noGrp="1"/>
          </p:cNvSpPr>
          <p:nvPr>
            <p:ph type="body" idx="4294967295"/>
          </p:nvPr>
        </p:nvSpPr>
        <p:spPr>
          <a:xfrm>
            <a:off x="234800" y="538500"/>
            <a:ext cx="8425800" cy="4547700"/>
          </a:xfrm>
          <a:prstGeom prst="rect">
            <a:avLst/>
          </a:prstGeom>
        </p:spPr>
        <p:txBody>
          <a:bodyPr spcFirstLastPara="1" wrap="square" lIns="68575" tIns="34275" rIns="68575" bIns="34275" anchor="t" anchorCtr="0">
            <a:noAutofit/>
          </a:bodyPr>
          <a:lstStyle/>
          <a:p>
            <a:pPr marL="457200" lvl="0" indent="-342900" algn="l" rtl="0">
              <a:spcBef>
                <a:spcPts val="800"/>
              </a:spcBef>
              <a:spcAft>
                <a:spcPts val="0"/>
              </a:spcAft>
              <a:buSzPts val="1800"/>
              <a:buChar char="➢"/>
            </a:pPr>
            <a:r>
              <a:rPr lang="en" sz="1800" b="1"/>
              <a:t>KRS 158.6453 Drug Awareness and Prevention: </a:t>
            </a:r>
            <a:endParaRPr sz="1800" b="1"/>
          </a:p>
          <a:p>
            <a:pPr marL="0" lvl="0" indent="0" algn="l" rtl="0">
              <a:spcBef>
                <a:spcPts val="0"/>
              </a:spcBef>
              <a:spcAft>
                <a:spcPts val="0"/>
              </a:spcAft>
              <a:buNone/>
            </a:pPr>
            <a:r>
              <a:rPr lang="en" sz="1600"/>
              <a:t>The academic standards in practical living skills for elementary, middle and high school levels shall include a focus on drug abuse prevention, with an emphasis on the prescription drug epidemic and the connection between prescription opioid abuse and addiction to other drugs, such as heroin and synthetic drugs.</a:t>
            </a:r>
            <a:endParaRPr sz="1600"/>
          </a:p>
          <a:p>
            <a:pPr marL="457200" lvl="0" indent="-342900" algn="l" rtl="0">
              <a:spcBef>
                <a:spcPts val="800"/>
              </a:spcBef>
              <a:spcAft>
                <a:spcPts val="0"/>
              </a:spcAft>
              <a:buSzPts val="1800"/>
              <a:buChar char="➢"/>
            </a:pPr>
            <a:r>
              <a:rPr lang="en" sz="1800" b="1"/>
              <a:t>KRS 158.301 Schools Encouraged to Educate Students on Risks of Exposure to Ultraviolet Rays </a:t>
            </a:r>
            <a:endParaRPr sz="1800" b="1"/>
          </a:p>
          <a:p>
            <a:pPr marL="0" lvl="0" indent="0" algn="l" rtl="0">
              <a:spcBef>
                <a:spcPts val="0"/>
              </a:spcBef>
              <a:spcAft>
                <a:spcPts val="0"/>
              </a:spcAft>
              <a:buNone/>
            </a:pPr>
            <a:r>
              <a:rPr lang="en" sz="1600"/>
              <a:t>The General Assembly hereby encourages each public school to provide age appropriate education to all students on the risks associated with exposure to ultraviolet rays from natural sunlight and artificial sources.</a:t>
            </a:r>
            <a:r>
              <a:rPr lang="en" sz="1800"/>
              <a:t> </a:t>
            </a:r>
            <a:endParaRPr sz="1800"/>
          </a:p>
          <a:p>
            <a:pPr marL="457200" lvl="0" indent="-342900" algn="l" rtl="0">
              <a:spcBef>
                <a:spcPts val="800"/>
              </a:spcBef>
              <a:spcAft>
                <a:spcPts val="0"/>
              </a:spcAft>
              <a:buSzPts val="1800"/>
              <a:buChar char="➢"/>
            </a:pPr>
            <a:r>
              <a:rPr lang="en" sz="1800" b="1"/>
              <a:t>KRS 158.302 Cardiopulmonary Resuscitation Training Required for High School Students </a:t>
            </a:r>
            <a:endParaRPr sz="1800" b="1"/>
          </a:p>
          <a:p>
            <a:pPr marL="0" lvl="0" indent="0" algn="l" rtl="0">
              <a:spcBef>
                <a:spcPts val="0"/>
              </a:spcBef>
              <a:spcAft>
                <a:spcPts val="0"/>
              </a:spcAft>
              <a:buNone/>
            </a:pPr>
            <a:r>
              <a:rPr lang="en" sz="1600"/>
              <a:t>Every public high school shall provide cardiopulmonary resuscitation training to students as part of the health course or the physical education course that is required for high school graduation or the Junior Reserve Officers Training Corps course that meets the physical education requirement.</a:t>
            </a:r>
            <a:endParaRPr sz="1600" b="1"/>
          </a:p>
        </p:txBody>
      </p:sp>
      <p:sp>
        <p:nvSpPr>
          <p:cNvPr id="193" name="Google Shape;193;p30"/>
          <p:cNvSpPr txBox="1">
            <a:spLocks noGrp="1"/>
          </p:cNvSpPr>
          <p:nvPr>
            <p:ph type="sldNum" idx="12"/>
          </p:nvPr>
        </p:nvSpPr>
        <p:spPr>
          <a:xfrm>
            <a:off x="8262574" y="4732238"/>
            <a:ext cx="512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6134</Words>
  <Application>Microsoft Macintosh PowerPoint</Application>
  <PresentationFormat>On-screen Show (16:9)</PresentationFormat>
  <Paragraphs>763</Paragraphs>
  <Slides>89</Slides>
  <Notes>89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89</vt:i4>
      </vt:variant>
    </vt:vector>
  </HeadingPairs>
  <TitlesOfParts>
    <vt:vector size="96" baseType="lpstr">
      <vt:lpstr>Noto Sans Symbols</vt:lpstr>
      <vt:lpstr>Arial</vt:lpstr>
      <vt:lpstr>Calibri</vt:lpstr>
      <vt:lpstr>Courier New</vt:lpstr>
      <vt:lpstr>Georgia</vt:lpstr>
      <vt:lpstr>Source Sans Pro</vt:lpstr>
      <vt:lpstr>Theme1</vt:lpstr>
      <vt:lpstr>Getting to Know the  Kentucky Academic Standards for Health &amp; the Kentucky Academic Standards for Physical Education</vt:lpstr>
      <vt:lpstr>Group Norms</vt:lpstr>
      <vt:lpstr>Setup for Success: Brainwriting  </vt:lpstr>
      <vt:lpstr>Module Goal:  </vt:lpstr>
      <vt:lpstr>Section 1A: Essential Questions  </vt:lpstr>
      <vt:lpstr>SB1 (2017) Standards Revision Requirements </vt:lpstr>
      <vt:lpstr>Standards Creation Process</vt:lpstr>
      <vt:lpstr>Standards Creation Process  </vt:lpstr>
      <vt:lpstr>Additional Legislation: Health Education</vt:lpstr>
      <vt:lpstr>Writer’s Vision: Health Education </vt:lpstr>
      <vt:lpstr>Additional Legislative: Physical Education</vt:lpstr>
      <vt:lpstr>Writer’s Vision: Physical Education </vt:lpstr>
      <vt:lpstr>Section 1A: Essential Questions  </vt:lpstr>
      <vt:lpstr>Coming Up...</vt:lpstr>
      <vt:lpstr>End of 1A</vt:lpstr>
      <vt:lpstr>Getting to Know the  KAS for Health Education &amp; the KAS for Physical Education</vt:lpstr>
      <vt:lpstr>Group Norms</vt:lpstr>
      <vt:lpstr>Module Goal:  </vt:lpstr>
      <vt:lpstr>Section 1B: Essential Questions </vt:lpstr>
      <vt:lpstr>p. 11  of KAS for Health Education</vt:lpstr>
      <vt:lpstr>p. 32 of KAS for HealthEducation</vt:lpstr>
      <vt:lpstr>Food for thought: </vt:lpstr>
      <vt:lpstr>Understanding the Architecture</vt:lpstr>
      <vt:lpstr>Understanding the Architecture</vt:lpstr>
      <vt:lpstr>Understanding the Architecture</vt:lpstr>
      <vt:lpstr>Understanding the Architecture</vt:lpstr>
      <vt:lpstr>Food for thought: </vt:lpstr>
      <vt:lpstr>Section 1B: Essential Questions </vt:lpstr>
      <vt:lpstr>Coming Up...</vt:lpstr>
      <vt:lpstr>End of Section B</vt:lpstr>
      <vt:lpstr>Getting to Know the  KAS for Health Education &amp; the KAS for Physical Education</vt:lpstr>
      <vt:lpstr>Group Norms</vt:lpstr>
      <vt:lpstr>Module Goal:  </vt:lpstr>
      <vt:lpstr>Setup for Success: One + One = One  </vt:lpstr>
      <vt:lpstr>Section 1C: Essential Questions  </vt:lpstr>
      <vt:lpstr>Discovery Task: Connecting with the Content</vt:lpstr>
      <vt:lpstr>Discovery Task: Connecting with the Content                               Part 2</vt:lpstr>
      <vt:lpstr>KAS for Health Education: Think-Pair-Share  </vt:lpstr>
      <vt:lpstr>The KAS for Health Education is...</vt:lpstr>
      <vt:lpstr>The KAS for Health Education does...</vt:lpstr>
      <vt:lpstr>Considerations When Developing Curriculum:</vt:lpstr>
      <vt:lpstr>Resources for Schools &amp; Districts to Consider When Developing Curriculum:</vt:lpstr>
      <vt:lpstr>Resources for Schools &amp; Districts to Consider When Developing Curriculum:</vt:lpstr>
      <vt:lpstr>Discovery Task:  Planning Guide for Utilizing the 2018 Drug Use Prevention Curriculum Resource Guide</vt:lpstr>
      <vt:lpstr>Resources for Schools &amp; Districts to Consider When Developing Curriculum:</vt:lpstr>
      <vt:lpstr>Resources for Schools &amp; Districts to Consider When Developing Curriculum:</vt:lpstr>
      <vt:lpstr>Section 1C: Essential Questions  </vt:lpstr>
      <vt:lpstr>Coming Up...</vt:lpstr>
      <vt:lpstr>End of Section C</vt:lpstr>
      <vt:lpstr>Getting to Know the  KAS for Health Education and the KAS for Physical Education </vt:lpstr>
      <vt:lpstr>Group Norms</vt:lpstr>
      <vt:lpstr>Module Goal:  </vt:lpstr>
      <vt:lpstr>Section 1D: Essential Questions  </vt:lpstr>
      <vt:lpstr>p. 10 of KAS for Physical Education</vt:lpstr>
      <vt:lpstr>p. 23 of the KAS for Physical Education</vt:lpstr>
      <vt:lpstr>Food for thought: </vt:lpstr>
      <vt:lpstr>Understanding the Architecture</vt:lpstr>
      <vt:lpstr>Understanding the Architecture</vt:lpstr>
      <vt:lpstr>Understanding the Architecture</vt:lpstr>
      <vt:lpstr>Understanding the Architecture</vt:lpstr>
      <vt:lpstr>Food for thought: </vt:lpstr>
      <vt:lpstr>Section 1D: Essential Questions  </vt:lpstr>
      <vt:lpstr>Coming Up...</vt:lpstr>
      <vt:lpstr>End of Section 1D</vt:lpstr>
      <vt:lpstr>Getting to Know the  KAS for Health Education and the KAS for Physical Education</vt:lpstr>
      <vt:lpstr>Group Norms</vt:lpstr>
      <vt:lpstr>Module Goal:  </vt:lpstr>
      <vt:lpstr>Section 1E: Essential Questions  </vt:lpstr>
      <vt:lpstr>Discovery Task: Connecting with the Content</vt:lpstr>
      <vt:lpstr>Discovery Task: Connecting with the Content                               Part 2</vt:lpstr>
      <vt:lpstr>KAS for Physical Education: Think-Pair-Share  </vt:lpstr>
      <vt:lpstr>The KAS for Physical Education is...</vt:lpstr>
      <vt:lpstr>The KAS for Physical Education does...</vt:lpstr>
      <vt:lpstr>Resources for Schools &amp; Districts to Consider When Developing Curriculum:</vt:lpstr>
      <vt:lpstr>Resources for Schools &amp; Districts to Consider When Developing Curriculum:</vt:lpstr>
      <vt:lpstr>Resources for Schools &amp; Districts to Consider When Developing Curriculum:</vt:lpstr>
      <vt:lpstr>Resources for Schools &amp; Districts to Consider When Developing Curriculum:</vt:lpstr>
      <vt:lpstr>Resources for Schools &amp; Districts to Consider When Developing Curriculum:</vt:lpstr>
      <vt:lpstr>Resources for Schools &amp; Districts to Consider When Developing Curriculum:</vt:lpstr>
      <vt:lpstr>Section 1E: Essential Questions  </vt:lpstr>
      <vt:lpstr>Coming Up...</vt:lpstr>
      <vt:lpstr>End of Section E</vt:lpstr>
      <vt:lpstr>Getting to Know the  KAS for Health Education &amp; the KAS for Physical Education</vt:lpstr>
      <vt:lpstr>Group Norms</vt:lpstr>
      <vt:lpstr>Module Wrap Up</vt:lpstr>
      <vt:lpstr>Pain-Gain Map</vt:lpstr>
      <vt:lpstr>Pain-Gain Map</vt:lpstr>
      <vt:lpstr>Consider:</vt:lpstr>
      <vt:lpstr>Wrap up of Module 1:</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Know the  Kentucky Academic Standards for Health &amp; the Kentucky Academic Standards for Physical Education</dc:title>
  <cp:lastModifiedBy>Caryn K Davidson</cp:lastModifiedBy>
  <cp:revision>2</cp:revision>
  <dcterms:modified xsi:type="dcterms:W3CDTF">2019-06-05T19:10:28Z</dcterms:modified>
</cp:coreProperties>
</file>